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7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63F5-161F-49CD-B522-A7BC4ACA2572}" type="datetimeFigureOut">
              <a:rPr lang="zh-TW" altLang="en-US" smtClean="0"/>
              <a:t>2014/10/14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2067-ADAD-4FF0-B48F-000E6918519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9093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63F5-161F-49CD-B522-A7BC4ACA2572}" type="datetimeFigureOut">
              <a:rPr lang="zh-TW" altLang="en-US" smtClean="0"/>
              <a:t>2014/10/14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2067-ADAD-4FF0-B48F-000E6918519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8611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63F5-161F-49CD-B522-A7BC4ACA2572}" type="datetimeFigureOut">
              <a:rPr lang="zh-TW" altLang="en-US" smtClean="0"/>
              <a:t>2014/10/14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2067-ADAD-4FF0-B48F-000E6918519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3655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63F5-161F-49CD-B522-A7BC4ACA2572}" type="datetimeFigureOut">
              <a:rPr lang="zh-TW" altLang="en-US" smtClean="0"/>
              <a:t>2014/10/14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2067-ADAD-4FF0-B48F-000E6918519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7726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63F5-161F-49CD-B522-A7BC4ACA2572}" type="datetimeFigureOut">
              <a:rPr lang="zh-TW" altLang="en-US" smtClean="0"/>
              <a:t>2014/10/14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2067-ADAD-4FF0-B48F-000E6918519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2888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63F5-161F-49CD-B522-A7BC4ACA2572}" type="datetimeFigureOut">
              <a:rPr lang="zh-TW" altLang="en-US" smtClean="0"/>
              <a:t>2014/10/14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2067-ADAD-4FF0-B48F-000E6918519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4559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63F5-161F-49CD-B522-A7BC4ACA2572}" type="datetimeFigureOut">
              <a:rPr lang="zh-TW" altLang="en-US" smtClean="0"/>
              <a:t>2014/10/14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2067-ADAD-4FF0-B48F-000E6918519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4385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63F5-161F-49CD-B522-A7BC4ACA2572}" type="datetimeFigureOut">
              <a:rPr lang="zh-TW" altLang="en-US" smtClean="0"/>
              <a:t>2014/10/14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2067-ADAD-4FF0-B48F-000E6918519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1856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63F5-161F-49CD-B522-A7BC4ACA2572}" type="datetimeFigureOut">
              <a:rPr lang="zh-TW" altLang="en-US" smtClean="0"/>
              <a:t>2014/10/14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2067-ADAD-4FF0-B48F-000E6918519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1201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63F5-161F-49CD-B522-A7BC4ACA2572}" type="datetimeFigureOut">
              <a:rPr lang="zh-TW" altLang="en-US" smtClean="0"/>
              <a:t>2014/10/14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2067-ADAD-4FF0-B48F-000E6918519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9271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63F5-161F-49CD-B522-A7BC4ACA2572}" type="datetimeFigureOut">
              <a:rPr lang="zh-TW" altLang="en-US" smtClean="0"/>
              <a:t>2014/10/14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2067-ADAD-4FF0-B48F-000E6918519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0989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C63F5-161F-49CD-B522-A7BC4ACA2572}" type="datetimeFigureOut">
              <a:rPr lang="zh-TW" altLang="en-US" smtClean="0"/>
              <a:t>2014/10/14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22067-ADAD-4FF0-B48F-000E6918519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1917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DFC"/>
              </a:clrFrom>
              <a:clrTo>
                <a:srgbClr val="FFFD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0327" y="5661248"/>
            <a:ext cx="1224136" cy="917594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293" y="476672"/>
            <a:ext cx="1049347" cy="1059876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1443452" y="620688"/>
            <a:ext cx="730501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4400" b="1" dirty="0" smtClean="0">
                <a:ln w="19050">
                  <a:noFill/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NTOU/MSV  Academician Visit</a:t>
            </a:r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265395"/>
              </p:ext>
            </p:extLst>
          </p:nvPr>
        </p:nvGraphicFramePr>
        <p:xfrm>
          <a:off x="1403648" y="1916832"/>
          <a:ext cx="7200000" cy="32472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0000"/>
                <a:gridCol w="1440000"/>
                <a:gridCol w="1440000"/>
                <a:gridCol w="1440000"/>
                <a:gridCol w="1440000"/>
              </a:tblGrid>
              <a:tr h="504056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China</a:t>
                      </a:r>
                      <a:endParaRPr lang="zh-TW" altLang="en-US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U.S.A</a:t>
                      </a:r>
                      <a:endParaRPr lang="zh-TW" altLang="en-US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U.K</a:t>
                      </a:r>
                      <a:endParaRPr lang="zh-TW" altLang="en-US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Slovakia</a:t>
                      </a:r>
                      <a:endParaRPr lang="zh-TW" altLang="en-US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555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數學</a:t>
                      </a:r>
                      <a:endParaRPr lang="zh-TW" altLang="en-US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工程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29095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石钟慈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杜庆華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Steven L. Crouch</a:t>
                      </a:r>
                      <a:endParaRPr lang="zh-TW" altLang="en-US" b="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Alistair </a:t>
                      </a:r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Borthwick</a:t>
                      </a:r>
                      <a:endParaRPr lang="zh-TW" altLang="en-US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Jan </a:t>
                      </a:r>
                      <a:r>
                        <a:rPr lang="en-US" altLang="zh-TW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Sladek</a:t>
                      </a:r>
                      <a:endParaRPr lang="zh-TW" altLang="en-US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688735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dirty="0" smtClean="0"/>
                    </a:p>
                    <a:p>
                      <a:pPr algn="ctr"/>
                      <a:endParaRPr lang="en-US" altLang="zh-TW" dirty="0" smtClean="0"/>
                    </a:p>
                    <a:p>
                      <a:pPr algn="ctr"/>
                      <a:endParaRPr lang="en-US" altLang="zh-TW" dirty="0" smtClean="0"/>
                    </a:p>
                    <a:p>
                      <a:pPr algn="ctr"/>
                      <a:endParaRPr lang="en-US" altLang="zh-TW" dirty="0" smtClean="0"/>
                    </a:p>
                    <a:p>
                      <a:pPr algn="ctr"/>
                      <a:endParaRPr lang="en-US" altLang="zh-TW" dirty="0" smtClean="0"/>
                    </a:p>
                    <a:p>
                      <a:pPr algn="ctr"/>
                      <a:endParaRPr lang="en-US" altLang="zh-TW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3" name="圖片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3501008"/>
            <a:ext cx="1168524" cy="1583350"/>
          </a:xfrm>
          <a:prstGeom prst="rect">
            <a:avLst/>
          </a:prstGeom>
        </p:spPr>
      </p:pic>
      <p:pic>
        <p:nvPicPr>
          <p:cNvPr id="14" name="圖片 13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46"/>
          <a:stretch/>
        </p:blipFill>
        <p:spPr>
          <a:xfrm>
            <a:off x="1547663" y="3501009"/>
            <a:ext cx="1142861" cy="1583350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3530683"/>
            <a:ext cx="1143000" cy="1524000"/>
          </a:xfrm>
          <a:prstGeom prst="rect">
            <a:avLst/>
          </a:prstGeom>
        </p:spPr>
      </p:pic>
      <p:pic>
        <p:nvPicPr>
          <p:cNvPr id="16" name="圖片 1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3509589"/>
            <a:ext cx="1174643" cy="1566190"/>
          </a:xfrm>
          <a:prstGeom prst="rect">
            <a:avLst/>
          </a:prstGeom>
        </p:spPr>
      </p:pic>
      <p:pic>
        <p:nvPicPr>
          <p:cNvPr id="17" name="圖片 16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60" r="20466"/>
          <a:stretch/>
        </p:blipFill>
        <p:spPr>
          <a:xfrm>
            <a:off x="7236296" y="3645023"/>
            <a:ext cx="1230211" cy="1430755"/>
          </a:xfrm>
          <a:prstGeom prst="rect">
            <a:avLst/>
          </a:prstGeom>
        </p:spPr>
      </p:pic>
      <p:sp>
        <p:nvSpPr>
          <p:cNvPr id="19" name="文字方塊 18"/>
          <p:cNvSpPr txBox="1"/>
          <p:nvPr/>
        </p:nvSpPr>
        <p:spPr>
          <a:xfrm>
            <a:off x="6444208" y="6597352"/>
            <a:ext cx="26997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000" dirty="0" smtClean="0"/>
              <a:t>Academician Visit.ppt  </a:t>
            </a:r>
            <a:r>
              <a:rPr lang="en-US" altLang="zh-TW" sz="1000" dirty="0" err="1" smtClean="0"/>
              <a:t>Y.C.Tu</a:t>
            </a:r>
            <a:r>
              <a:rPr lang="zh-TW" altLang="en-US" sz="1000" dirty="0" smtClean="0"/>
              <a:t> </a:t>
            </a:r>
            <a:r>
              <a:rPr lang="zh-TW" altLang="en-US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製表 </a:t>
            </a:r>
            <a:r>
              <a:rPr lang="en-US" altLang="zh-TW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2014.10.14</a:t>
            </a:r>
            <a:endParaRPr lang="zh-TW" altLang="en-US" sz="1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90325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29</Words>
  <Application>Microsoft Office PowerPoint</Application>
  <PresentationFormat>如螢幕大小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Y.C.Tu</dc:creator>
  <cp:lastModifiedBy>Y.C.Tu</cp:lastModifiedBy>
  <cp:revision>5</cp:revision>
  <dcterms:created xsi:type="dcterms:W3CDTF">2014-10-14T09:41:38Z</dcterms:created>
  <dcterms:modified xsi:type="dcterms:W3CDTF">2014-10-14T10:40:13Z</dcterms:modified>
</cp:coreProperties>
</file>