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10" d="100"/>
          <a:sy n="110" d="100"/>
        </p:scale>
        <p:origin x="-2517" y="-20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2016/2/13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2016/2/13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2016/2/13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2016/2/13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722127"/>
              </p:ext>
            </p:extLst>
          </p:nvPr>
        </p:nvGraphicFramePr>
        <p:xfrm>
          <a:off x="251520" y="548680"/>
          <a:ext cx="8712969" cy="6206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3034"/>
                <a:gridCol w="1489397"/>
                <a:gridCol w="1936216"/>
                <a:gridCol w="2904322"/>
              </a:tblGrid>
              <a:tr h="29958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500" b="0" dirty="0" smtClean="0">
                          <a:latin typeface="+mn-lt"/>
                        </a:rPr>
                        <a:t>會議</a:t>
                      </a:r>
                      <a:endParaRPr lang="zh-TW" altLang="en-US" sz="15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500" b="0" dirty="0" smtClean="0">
                          <a:latin typeface="+mn-lt"/>
                        </a:rPr>
                        <a:t>日期</a:t>
                      </a:r>
                      <a:endParaRPr lang="zh-TW" altLang="en-US" sz="15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500" b="0" dirty="0" smtClean="0">
                          <a:latin typeface="+mn-lt"/>
                        </a:rPr>
                        <a:t>地點</a:t>
                      </a:r>
                      <a:endParaRPr lang="zh-TW" altLang="en-US" sz="15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500" b="0" dirty="0" smtClean="0">
                          <a:latin typeface="+mn-lt"/>
                        </a:rPr>
                        <a:t>網站</a:t>
                      </a:r>
                      <a:endParaRPr lang="zh-TW" altLang="en-US" sz="1500" b="0" dirty="0">
                        <a:latin typeface="+mn-lt"/>
                      </a:endParaRPr>
                    </a:p>
                  </a:txBody>
                  <a:tcPr anchor="ctr"/>
                </a:tc>
              </a:tr>
              <a:tr h="28531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Taiwan-Japan</a:t>
                      </a:r>
                      <a:r>
                        <a:rPr lang="en-US" altLang="zh-TW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TW" altLang="en-US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數值分析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April 2-3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京都</a:t>
                      </a:r>
                      <a:endParaRPr lang="en-US" altLang="zh-TW" sz="14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3925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AJSAE 2016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May 18-21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Jeju</a:t>
                      </a:r>
                      <a:r>
                        <a:rPr lang="en-US" altLang="zh-TW" sz="14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island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http://ajsae2016.org/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6650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Green</a:t>
                      </a:r>
                      <a:r>
                        <a:rPr lang="en-US" altLang="zh-TW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Function 6</a:t>
                      </a:r>
                      <a:r>
                        <a:rPr lang="en-US" altLang="zh-TW" sz="1400" b="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altLang="zh-TW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Seminar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June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上海</a:t>
                      </a:r>
                      <a:r>
                        <a:rPr lang="en-US" altLang="zh-TW" sz="14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盧東強</a:t>
                      </a:r>
                      <a:r>
                        <a:rPr lang="en-US" altLang="zh-TW" sz="14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ICCMS2016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June</a:t>
                      </a:r>
                      <a:r>
                        <a:rPr lang="en-US" altLang="zh-TW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27-July 1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IIT</a:t>
                      </a:r>
                      <a:r>
                        <a:rPr lang="en-US" altLang="zh-TW" sz="1400" b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4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Bombay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http://www.iccms2016.org/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8531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BETEQ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July</a:t>
                      </a:r>
                      <a:r>
                        <a:rPr lang="zh-TW" altLang="en-US" sz="14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11-13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Middle East Technical University, Ankara-Turkey</a:t>
                      </a:r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http://beteq.engineeringconferences.net/new/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5982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WCCM XII&amp;APCOM VI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July 24-29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Seoul, Korea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http://wccm2016.org/main/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67510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ICCM 2016</a:t>
                      </a:r>
                    </a:p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zh-TW" sz="14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Cochair</a:t>
                      </a:r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Aug. 1-4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Berkeley, CA, USA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http://www.sci-en-tech.com/ICCM/index.php/iccm2016/2016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8503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IABEM 2016 Symposium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Aug. 8-10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Golden, Colorado, USA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http://www.iabem.org/IABEMSymposium.html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8503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CCM 2016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Aug. 24-26</a:t>
                      </a:r>
                      <a:endParaRPr lang="zh-TW" altLang="en-US" sz="14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Xi'an, China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http://www.engii.org/ws2016/Home.aspx?id=779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8503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ICCES2016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Sep.</a:t>
                      </a:r>
                      <a:r>
                        <a:rPr lang="en-US" altLang="zh-TW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5-9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Madeira Island, Portugal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http://www.icces.org/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8503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BEM/MRM 39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Sep. 20-22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Siena, Italy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http://www.wessex.ac.uk/conferences/2016/bem-mrm-39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8250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ACMFMS</a:t>
                      </a:r>
                      <a:r>
                        <a:rPr lang="en-US" altLang="zh-TW" sz="12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2016</a:t>
                      </a:r>
                      <a:endParaRPr lang="zh-TW" altLang="en-US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Oct.14-17</a:t>
                      </a:r>
                      <a:endParaRPr lang="zh-TW" altLang="en-US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上海</a:t>
                      </a:r>
                      <a:endParaRPr lang="zh-TW" altLang="en-US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http://acmfms2016.shu.edu.cn/</a:t>
                      </a:r>
                      <a:endParaRPr lang="zh-TW" altLang="en-US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8250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ISCM</a:t>
                      </a:r>
                      <a:r>
                        <a:rPr lang="en-US" altLang="zh-TW" sz="12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2016</a:t>
                      </a:r>
                      <a:endParaRPr lang="zh-TW" altLang="en-US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Oct.17-19</a:t>
                      </a:r>
                      <a:endParaRPr lang="zh-TW" altLang="en-US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杭州</a:t>
                      </a:r>
                      <a:endParaRPr lang="zh-TW" altLang="en-US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388910" y="260648"/>
            <a:ext cx="73448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dirty="0" smtClean="0">
                <a:latin typeface="Arial Black" panose="020B0A04020102020204" pitchFamily="34" charset="0"/>
              </a:rPr>
              <a:t>2016 Conference on Computational Mechanics</a:t>
            </a:r>
            <a:endParaRPr lang="zh-TW" altLang="en-US" sz="2000" b="1" dirty="0">
              <a:latin typeface="Arial Black" panose="020B0A04020102020204" pitchFamily="34" charset="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35496" y="-27383"/>
            <a:ext cx="9577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中華民國力學學會計算力學研發小組召集人 陳正宗 終身特聘教授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edited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3743400" y="6608385"/>
            <a:ext cx="540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Filename:2016 </a:t>
            </a:r>
            <a:r>
              <a:rPr lang="en-US" altLang="zh-TW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Conference on Computational </a:t>
            </a:r>
            <a:r>
              <a:rPr lang="en-US" altLang="zh-TW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Mechanics.pptx  made by York &amp;</a:t>
            </a:r>
            <a:r>
              <a:rPr lang="zh-TW" alt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文洋</a:t>
            </a:r>
            <a:endParaRPr lang="zh-TW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729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169</Words>
  <Application>Microsoft Office PowerPoint</Application>
  <PresentationFormat>如螢幕大小 (4:3)</PresentationFormat>
  <Paragraphs>57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NTOUMSV</dc:creator>
  <cp:lastModifiedBy>0605CKI</cp:lastModifiedBy>
  <cp:revision>20</cp:revision>
  <dcterms:created xsi:type="dcterms:W3CDTF">2015-10-15T08:50:43Z</dcterms:created>
  <dcterms:modified xsi:type="dcterms:W3CDTF">2016-02-13T09:40:19Z</dcterms:modified>
</cp:coreProperties>
</file>