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92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698017"/>
              </p:ext>
            </p:extLst>
          </p:nvPr>
        </p:nvGraphicFramePr>
        <p:xfrm>
          <a:off x="395536" y="1268760"/>
          <a:ext cx="8424936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440160"/>
                <a:gridCol w="1872208"/>
                <a:gridCol w="28083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會議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日期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地點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網站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ICCMS2016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r>
                        <a:rPr lang="en-US" altLang="zh-TW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27-July 1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Indian Institute of Technology Bombay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http://www.iccms2016.org/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BETEQ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zh-TW" altLang="en-US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11-13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 East Technical University, Ankara-Turkey</a:t>
                      </a:r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http://beteq.engineeringconferences.net/new/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WCCM XII&amp;APCOM VI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 24-29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Seoul, Korea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http://wccm2016.org/main/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IABEM 2016 Symposium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Aug. 8-10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Golden, Colorado, USA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http://www.iabem.org/IABEMSymposium.html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ICCES2016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Set5-9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Madeira Island, Portugal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http://www.icces.org/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BEM/MRM 39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Sep. 20-22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Siena, Italy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http://www.wessex.ac.uk/conferences/2016/bem-mrm-39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ICCM 2016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https://www.waset.org/conference/2016/01/london/ICCM</a:t>
                      </a:r>
                      <a:endParaRPr lang="zh-TW" alt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88910" y="814545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Arial Black" panose="020B0A04020102020204" pitchFamily="34" charset="0"/>
              </a:rPr>
              <a:t>2016 Conference on Computational Mechanics</a:t>
            </a:r>
            <a:endParaRPr lang="zh-TW" altLang="en-US" sz="2000" b="1" dirty="0">
              <a:latin typeface="Arial Black" panose="020B0A04020102020204" pitchFamily="34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51520" y="6035319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中華民國力學學會計算力學研發小組召集人 陳正宗 終身特聘教授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707904" y="6536377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Filename:2016 </a:t>
            </a:r>
            <a:r>
              <a:rPr lang="en-US" altLang="zh-TW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 on Computational </a:t>
            </a:r>
            <a:r>
              <a:rPr lang="en-US" altLang="zh-TW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Mechanics.pptx  made by York &amp;</a:t>
            </a:r>
            <a:r>
              <a:rPr lang="zh-TW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文洋</a:t>
            </a:r>
            <a:endParaRPr lang="zh-TW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72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111</Words>
  <Application>Microsoft Office PowerPoint</Application>
  <PresentationFormat>如螢幕大小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NTOUMSV</dc:creator>
  <cp:lastModifiedBy>Kao</cp:lastModifiedBy>
  <cp:revision>8</cp:revision>
  <dcterms:created xsi:type="dcterms:W3CDTF">2015-10-15T08:50:43Z</dcterms:created>
  <dcterms:modified xsi:type="dcterms:W3CDTF">2015-10-26T00:57:11Z</dcterms:modified>
</cp:coreProperties>
</file>