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56" r:id="rId2"/>
  </p:sldIdLst>
  <p:sldSz cx="6858000" cy="9906000" type="A4"/>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80" d="100"/>
          <a:sy n="80" d="100"/>
        </p:scale>
        <p:origin x="-3876" y="-72"/>
      </p:cViewPr>
      <p:guideLst>
        <p:guide orient="horz" pos="312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15" name="圓角矩形 14"/>
          <p:cNvSpPr/>
          <p:nvPr/>
        </p:nvSpPr>
        <p:spPr>
          <a:xfrm>
            <a:off x="228600" y="475489"/>
            <a:ext cx="6399041" cy="8950961"/>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圓角矩形 9"/>
          <p:cNvSpPr/>
          <p:nvPr/>
        </p:nvSpPr>
        <p:spPr>
          <a:xfrm>
            <a:off x="313947" y="627123"/>
            <a:ext cx="6230107" cy="449072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標題 4"/>
          <p:cNvSpPr>
            <a:spLocks noGrp="1"/>
          </p:cNvSpPr>
          <p:nvPr>
            <p:ph type="ctrTitle"/>
          </p:nvPr>
        </p:nvSpPr>
        <p:spPr>
          <a:xfrm>
            <a:off x="541782" y="2629186"/>
            <a:ext cx="5829300" cy="26416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zh-TW" altLang="en-US" smtClean="0"/>
              <a:t>按一下以編輯母片標題樣式</a:t>
            </a:r>
            <a:endParaRPr kumimoji="0" lang="en-US"/>
          </a:p>
        </p:txBody>
      </p:sp>
      <p:sp>
        <p:nvSpPr>
          <p:cNvPr id="20" name="副標題 19"/>
          <p:cNvSpPr>
            <a:spLocks noGrp="1"/>
          </p:cNvSpPr>
          <p:nvPr>
            <p:ph type="subTitle" idx="1"/>
          </p:nvPr>
        </p:nvSpPr>
        <p:spPr>
          <a:xfrm>
            <a:off x="541782" y="5322824"/>
            <a:ext cx="5829300" cy="13208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19" name="日期版面配置區 18"/>
          <p:cNvSpPr>
            <a:spLocks noGrp="1"/>
          </p:cNvSpPr>
          <p:nvPr>
            <p:ph type="dt" sz="half" idx="10"/>
          </p:nvPr>
        </p:nvSpPr>
        <p:spPr/>
        <p:txBody>
          <a:bodyPr/>
          <a:lstStyle>
            <a:extLst/>
          </a:lstStyle>
          <a:p>
            <a:fld id="{5BBEAD13-0566-4C6C-97E7-55F17F24B09F}" type="datetimeFigureOut">
              <a:rPr lang="zh-TW" altLang="en-US" smtClean="0"/>
              <a:pPr/>
              <a:t>2014/9/4</a:t>
            </a:fld>
            <a:endParaRPr lang="zh-TW" altLang="en-US"/>
          </a:p>
        </p:txBody>
      </p:sp>
      <p:sp>
        <p:nvSpPr>
          <p:cNvPr id="8" name="頁尾版面配置區 7"/>
          <p:cNvSpPr>
            <a:spLocks noGrp="1"/>
          </p:cNvSpPr>
          <p:nvPr>
            <p:ph type="ftr" sz="quarter" idx="11"/>
          </p:nvPr>
        </p:nvSpPr>
        <p:spPr/>
        <p:txBody>
          <a:bodyPr/>
          <a:lstStyle>
            <a:extLst/>
          </a:lstStyle>
          <a:p>
            <a:endParaRPr lang="zh-TW" altLang="en-US"/>
          </a:p>
        </p:txBody>
      </p:sp>
      <p:sp>
        <p:nvSpPr>
          <p:cNvPr id="11" name="投影片編號版面配置區 10"/>
          <p:cNvSpPr>
            <a:spLocks noGrp="1"/>
          </p:cNvSpPr>
          <p:nvPr>
            <p:ph type="sldNum" sz="quarter" idx="12"/>
          </p:nvPr>
        </p:nvSpPr>
        <p:spPr/>
        <p:txBody>
          <a:bodyPr/>
          <a:lstStyle>
            <a:extLst/>
          </a:lstStyle>
          <a:p>
            <a:fld id="{73DA0BB7-265A-403C-9275-D587AB510EDC}"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377190" y="7198360"/>
            <a:ext cx="6137910" cy="1518920"/>
          </a:xfrm>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377190" y="766064"/>
            <a:ext cx="6137910" cy="6049264"/>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5BBEAD13-0566-4C6C-97E7-55F17F24B09F}" type="datetimeFigureOut">
              <a:rPr lang="zh-TW" altLang="en-US" smtClean="0"/>
              <a:pPr/>
              <a:t>2014/9/4</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73DA0BB7-265A-403C-9275-D587AB510EDC}"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4972050" y="770473"/>
            <a:ext cx="1485900" cy="7594599"/>
          </a:xfrm>
        </p:spPr>
        <p:txBody>
          <a:bodyPr vert="eaVert"/>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00050" y="770470"/>
            <a:ext cx="4457700" cy="7594601"/>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5BBEAD13-0566-4C6C-97E7-55F17F24B09F}" type="datetimeFigureOut">
              <a:rPr lang="zh-TW" altLang="en-US" smtClean="0"/>
              <a:pPr/>
              <a:t>2014/9/4</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73DA0BB7-265A-403C-9275-D587AB510EDC}"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377190" y="7198360"/>
            <a:ext cx="6137910" cy="1518920"/>
          </a:xfrm>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idx="1"/>
          </p:nvPr>
        </p:nvSpPr>
        <p:spPr>
          <a:xfrm>
            <a:off x="377190" y="766064"/>
            <a:ext cx="6137910" cy="6049264"/>
          </a:xfrm>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5BBEAD13-0566-4C6C-97E7-55F17F24B09F}" type="datetimeFigureOut">
              <a:rPr lang="zh-TW" altLang="en-US" smtClean="0"/>
              <a:pPr/>
              <a:t>2014/9/4</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73DA0BB7-265A-403C-9275-D587AB510EDC}"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spTree>
      <p:nvGrpSpPr>
        <p:cNvPr id="1" name=""/>
        <p:cNvGrpSpPr/>
        <p:nvPr/>
      </p:nvGrpSpPr>
      <p:grpSpPr>
        <a:xfrm>
          <a:off x="0" y="0"/>
          <a:ext cx="0" cy="0"/>
          <a:chOff x="0" y="0"/>
          <a:chExt cx="0" cy="0"/>
        </a:xfrm>
      </p:grpSpPr>
      <p:sp>
        <p:nvSpPr>
          <p:cNvPr id="14" name="圓角矩形 13"/>
          <p:cNvSpPr/>
          <p:nvPr/>
        </p:nvSpPr>
        <p:spPr>
          <a:xfrm>
            <a:off x="228600" y="475489"/>
            <a:ext cx="6399041" cy="8950961"/>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圓角矩形 10"/>
          <p:cNvSpPr/>
          <p:nvPr/>
        </p:nvSpPr>
        <p:spPr>
          <a:xfrm>
            <a:off x="313947" y="627123"/>
            <a:ext cx="6230107" cy="627080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351258" y="7119112"/>
            <a:ext cx="6137910" cy="977392"/>
          </a:xfrm>
        </p:spPr>
        <p:txBody>
          <a:bodyPr lIns="91440" bIns="0" anchor="b"/>
          <a:lstStyle>
            <a:lvl1pPr algn="l">
              <a:buNone/>
              <a:defRPr sz="3600" b="0" cap="none" baseline="0">
                <a:solidFill>
                  <a:schemeClr val="bg2">
                    <a:shade val="25000"/>
                  </a:schemeClr>
                </a:solidFill>
                <a:effectLst/>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351258" y="8124255"/>
            <a:ext cx="6137910" cy="607568"/>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extLst/>
          </a:lstStyle>
          <a:p>
            <a:fld id="{5BBEAD13-0566-4C6C-97E7-55F17F24B09F}" type="datetimeFigureOut">
              <a:rPr lang="zh-TW" altLang="en-US" smtClean="0"/>
              <a:pPr/>
              <a:t>2014/9/4</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73DA0BB7-265A-403C-9275-D587AB510EDC}"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385764" y="766064"/>
            <a:ext cx="2948940" cy="633984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3566520" y="766064"/>
            <a:ext cx="2948940" cy="633984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5BBEAD13-0566-4C6C-97E7-55F17F24B09F}" type="datetimeFigureOut">
              <a:rPr lang="zh-TW" altLang="en-US" smtClean="0"/>
              <a:pPr/>
              <a:t>2014/9/4</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73DA0BB7-265A-403C-9275-D587AB510EDC}"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377190" y="7198360"/>
            <a:ext cx="6137910" cy="1518920"/>
          </a:xfrm>
        </p:spPr>
        <p:txBody>
          <a:bodyPr anchor="b"/>
          <a:lstStyle>
            <a:lvl1pPr>
              <a:defRPr b="1"/>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5418" y="836966"/>
            <a:ext cx="2948940" cy="1144234"/>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3489127" y="836966"/>
            <a:ext cx="2948940" cy="1144234"/>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5418" y="2091267"/>
            <a:ext cx="2948940" cy="5041053"/>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3489127" y="2091267"/>
            <a:ext cx="2948940" cy="5041053"/>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fld id="{5BBEAD13-0566-4C6C-97E7-55F17F24B09F}" type="datetimeFigureOut">
              <a:rPr lang="zh-TW" altLang="en-US" smtClean="0"/>
              <a:pPr/>
              <a:t>2014/9/4</a:t>
            </a:fld>
            <a:endParaRPr lang="zh-TW" altLang="en-US"/>
          </a:p>
        </p:txBody>
      </p:sp>
      <p:sp>
        <p:nvSpPr>
          <p:cNvPr id="8" name="頁尾版面配置區 7"/>
          <p:cNvSpPr>
            <a:spLocks noGrp="1"/>
          </p:cNvSpPr>
          <p:nvPr>
            <p:ph type="ftr" sz="quarter" idx="11"/>
          </p:nvPr>
        </p:nvSpPr>
        <p:spPr/>
        <p:txBody>
          <a:bodyPr/>
          <a:lstStyle>
            <a:extLst/>
          </a:lstStyle>
          <a:p>
            <a:endParaRPr lang="zh-TW" altLang="en-US"/>
          </a:p>
        </p:txBody>
      </p:sp>
      <p:sp>
        <p:nvSpPr>
          <p:cNvPr id="9" name="投影片編號版面配置區 8"/>
          <p:cNvSpPr>
            <a:spLocks noGrp="1"/>
          </p:cNvSpPr>
          <p:nvPr>
            <p:ph type="sldNum" sz="quarter" idx="12"/>
          </p:nvPr>
        </p:nvSpPr>
        <p:spPr/>
        <p:txBody>
          <a:bodyPr/>
          <a:lstStyle>
            <a:extLst/>
          </a:lstStyle>
          <a:p>
            <a:fld id="{73DA0BB7-265A-403C-9275-D587AB510EDC}"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extLst/>
          </a:lstStyle>
          <a:p>
            <a:fld id="{5BBEAD13-0566-4C6C-97E7-55F17F24B09F}" type="datetimeFigureOut">
              <a:rPr lang="zh-TW" altLang="en-US" smtClean="0"/>
              <a:pPr/>
              <a:t>2014/9/4</a:t>
            </a:fld>
            <a:endParaRPr lang="zh-TW" altLang="en-US"/>
          </a:p>
        </p:txBody>
      </p:sp>
      <p:sp>
        <p:nvSpPr>
          <p:cNvPr id="4" name="頁尾版面配置區 3"/>
          <p:cNvSpPr>
            <a:spLocks noGrp="1"/>
          </p:cNvSpPr>
          <p:nvPr>
            <p:ph type="ftr" sz="quarter" idx="11"/>
          </p:nvPr>
        </p:nvSpPr>
        <p:spPr/>
        <p:txBody>
          <a:bodyPr/>
          <a:lstStyle>
            <a:extLst/>
          </a:lstStyle>
          <a:p>
            <a:endParaRPr lang="zh-TW" altLang="en-US"/>
          </a:p>
        </p:txBody>
      </p:sp>
      <p:sp>
        <p:nvSpPr>
          <p:cNvPr id="5" name="投影片編號版面配置區 4"/>
          <p:cNvSpPr>
            <a:spLocks noGrp="1"/>
          </p:cNvSpPr>
          <p:nvPr>
            <p:ph type="sldNum" sz="quarter" idx="12"/>
          </p:nvPr>
        </p:nvSpPr>
        <p:spPr/>
        <p:txBody>
          <a:bodyPr/>
          <a:lstStyle>
            <a:extLst/>
          </a:lstStyle>
          <a:p>
            <a:fld id="{73DA0BB7-265A-403C-9275-D587AB510EDC}"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7" name="圓角矩形 6"/>
          <p:cNvSpPr/>
          <p:nvPr/>
        </p:nvSpPr>
        <p:spPr>
          <a:xfrm>
            <a:off x="228600" y="475489"/>
            <a:ext cx="6399041" cy="8950961"/>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日期版面配置區 1"/>
          <p:cNvSpPr>
            <a:spLocks noGrp="1"/>
          </p:cNvSpPr>
          <p:nvPr>
            <p:ph type="dt" sz="half" idx="10"/>
          </p:nvPr>
        </p:nvSpPr>
        <p:spPr/>
        <p:txBody>
          <a:bodyPr/>
          <a:lstStyle>
            <a:extLst/>
          </a:lstStyle>
          <a:p>
            <a:fld id="{5BBEAD13-0566-4C6C-97E7-55F17F24B09F}" type="datetimeFigureOut">
              <a:rPr lang="zh-TW" altLang="en-US" smtClean="0"/>
              <a:pPr/>
              <a:t>2014/9/4</a:t>
            </a:fld>
            <a:endParaRPr lang="zh-TW" altLang="en-US"/>
          </a:p>
        </p:txBody>
      </p:sp>
      <p:sp>
        <p:nvSpPr>
          <p:cNvPr id="3" name="頁尾版面配置區 2"/>
          <p:cNvSpPr>
            <a:spLocks noGrp="1"/>
          </p:cNvSpPr>
          <p:nvPr>
            <p:ph type="ftr" sz="quarter" idx="11"/>
          </p:nvPr>
        </p:nvSpPr>
        <p:spPr/>
        <p:txBody>
          <a:bodyPr/>
          <a:lstStyle>
            <a:extLst/>
          </a:lstStyle>
          <a:p>
            <a:endParaRPr lang="zh-TW" altLang="en-US"/>
          </a:p>
        </p:txBody>
      </p:sp>
      <p:sp>
        <p:nvSpPr>
          <p:cNvPr id="4" name="投影片編號版面配置區 3"/>
          <p:cNvSpPr>
            <a:spLocks noGrp="1"/>
          </p:cNvSpPr>
          <p:nvPr>
            <p:ph type="sldNum" sz="quarter" idx="12"/>
          </p:nvPr>
        </p:nvSpPr>
        <p:spPr/>
        <p:txBody>
          <a:bodyPr/>
          <a:lstStyle>
            <a:extLst/>
          </a:lstStyle>
          <a:p>
            <a:fld id="{73DA0BB7-265A-403C-9275-D587AB510EDC}"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154088" y="770467"/>
            <a:ext cx="2228850" cy="1320800"/>
          </a:xfrm>
        </p:spPr>
        <p:txBody>
          <a:bodyPr anchor="b"/>
          <a:lstStyle>
            <a:lvl1pPr algn="l">
              <a:buNone/>
              <a:defRPr sz="2200" b="1">
                <a:solidFill>
                  <a:schemeClr val="accent1"/>
                </a:solidFill>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154135" y="2091270"/>
            <a:ext cx="2228850" cy="6075495"/>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1"/>
          </p:nvPr>
        </p:nvSpPr>
        <p:spPr>
          <a:xfrm>
            <a:off x="571030" y="1343541"/>
            <a:ext cx="3469619" cy="6824136"/>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5BBEAD13-0566-4C6C-97E7-55F17F24B09F}" type="datetimeFigureOut">
              <a:rPr lang="zh-TW" altLang="en-US" smtClean="0"/>
              <a:pPr/>
              <a:t>2014/9/4</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73DA0BB7-265A-403C-9275-D587AB510EDC}"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5" name="圓角矩形 14"/>
          <p:cNvSpPr/>
          <p:nvPr/>
        </p:nvSpPr>
        <p:spPr>
          <a:xfrm>
            <a:off x="228600" y="475489"/>
            <a:ext cx="6399041" cy="8950961"/>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圓角化單一角落矩形 10"/>
          <p:cNvSpPr/>
          <p:nvPr/>
        </p:nvSpPr>
        <p:spPr>
          <a:xfrm>
            <a:off x="4800600" y="627123"/>
            <a:ext cx="1743454" cy="62738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342900" y="7239636"/>
            <a:ext cx="6172200" cy="1518920"/>
          </a:xfrm>
        </p:spPr>
        <p:txBody>
          <a:bodyPr anchor="t"/>
          <a:lstStyle>
            <a:lvl1pPr algn="l">
              <a:buNone/>
              <a:defRPr sz="3600" b="0">
                <a:solidFill>
                  <a:schemeClr val="bg2">
                    <a:shade val="25000"/>
                  </a:schemeClr>
                </a:solidFill>
                <a:effectLst/>
              </a:defRPr>
            </a:lvl1pPr>
            <a:extLst/>
          </a:lstStyle>
          <a:p>
            <a:r>
              <a:rPr kumimoji="0" lang="zh-TW" altLang="en-US" smtClean="0"/>
              <a:t>按一下以編輯母片標題樣式</a:t>
            </a:r>
            <a:endParaRPr kumimoji="0" lang="en-US"/>
          </a:p>
        </p:txBody>
      </p:sp>
      <p:sp>
        <p:nvSpPr>
          <p:cNvPr id="4" name="文字版面配置區 3"/>
          <p:cNvSpPr>
            <a:spLocks noGrp="1"/>
          </p:cNvSpPr>
          <p:nvPr>
            <p:ph type="body" sz="half" idx="2"/>
          </p:nvPr>
        </p:nvSpPr>
        <p:spPr bwMode="grayWhite">
          <a:xfrm>
            <a:off x="4847034" y="770467"/>
            <a:ext cx="1680210" cy="6083249"/>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5BBEAD13-0566-4C6C-97E7-55F17F24B09F}" type="datetimeFigureOut">
              <a:rPr lang="zh-TW" altLang="en-US" smtClean="0"/>
              <a:pPr/>
              <a:t>2014/9/4</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73DA0BB7-265A-403C-9275-D587AB510EDC}" type="slidenum">
              <a:rPr lang="zh-TW" altLang="en-US" smtClean="0"/>
              <a:pPr/>
              <a:t>‹#›</a:t>
            </a:fld>
            <a:endParaRPr lang="zh-TW" altLang="en-US"/>
          </a:p>
        </p:txBody>
      </p:sp>
      <p:sp>
        <p:nvSpPr>
          <p:cNvPr id="3" name="圖片版面配置區 2"/>
          <p:cNvSpPr>
            <a:spLocks noGrp="1"/>
          </p:cNvSpPr>
          <p:nvPr>
            <p:ph type="pic" idx="1"/>
          </p:nvPr>
        </p:nvSpPr>
        <p:spPr>
          <a:xfrm>
            <a:off x="316110" y="629443"/>
            <a:ext cx="4443984" cy="62738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zh-TW" altLang="en-US" smtClean="0"/>
              <a:t>按一下圖示以新增圖片</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圓角矩形 6"/>
          <p:cNvSpPr/>
          <p:nvPr/>
        </p:nvSpPr>
        <p:spPr>
          <a:xfrm>
            <a:off x="228600" y="475489"/>
            <a:ext cx="6399041" cy="8950961"/>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圓角矩形 8"/>
          <p:cNvSpPr/>
          <p:nvPr/>
        </p:nvSpPr>
        <p:spPr>
          <a:xfrm>
            <a:off x="313947" y="627123"/>
            <a:ext cx="6230107" cy="79248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標題版面配置區 12"/>
          <p:cNvSpPr>
            <a:spLocks noGrp="1"/>
          </p:cNvSpPr>
          <p:nvPr>
            <p:ph type="title"/>
          </p:nvPr>
        </p:nvSpPr>
        <p:spPr>
          <a:xfrm>
            <a:off x="377190" y="7201408"/>
            <a:ext cx="6137910" cy="1518920"/>
          </a:xfrm>
          <a:prstGeom prst="rect">
            <a:avLst/>
          </a:prstGeom>
        </p:spPr>
        <p:txBody>
          <a:bodyPr vert="horz" anchor="b">
            <a:normAutofit/>
          </a:bodyPr>
          <a:lstStyle>
            <a:extLst/>
          </a:lstStyle>
          <a:p>
            <a:r>
              <a:rPr kumimoji="0" lang="zh-TW" altLang="en-US" smtClean="0"/>
              <a:t>按一下以編輯母片標題樣式</a:t>
            </a:r>
            <a:endParaRPr kumimoji="0" lang="en-US"/>
          </a:p>
        </p:txBody>
      </p:sp>
      <p:sp>
        <p:nvSpPr>
          <p:cNvPr id="4" name="文字版面配置區 3"/>
          <p:cNvSpPr>
            <a:spLocks noGrp="1"/>
          </p:cNvSpPr>
          <p:nvPr>
            <p:ph type="body" idx="1"/>
          </p:nvPr>
        </p:nvSpPr>
        <p:spPr>
          <a:xfrm>
            <a:off x="377190" y="766064"/>
            <a:ext cx="6137910" cy="6049264"/>
          </a:xfrm>
          <a:prstGeom prst="rect">
            <a:avLst/>
          </a:prstGeom>
        </p:spPr>
        <p:txBody>
          <a:bodyPr vert="horz" lIns="182880" tIns="91440">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25" name="日期版面配置區 24"/>
          <p:cNvSpPr>
            <a:spLocks noGrp="1"/>
          </p:cNvSpPr>
          <p:nvPr>
            <p:ph type="dt" sz="half" idx="2"/>
          </p:nvPr>
        </p:nvSpPr>
        <p:spPr>
          <a:xfrm>
            <a:off x="2832246" y="8828265"/>
            <a:ext cx="1714500" cy="527403"/>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BBEAD13-0566-4C6C-97E7-55F17F24B09F}" type="datetimeFigureOut">
              <a:rPr lang="zh-TW" altLang="en-US" smtClean="0"/>
              <a:pPr/>
              <a:t>2014/9/4</a:t>
            </a:fld>
            <a:endParaRPr lang="zh-TW" altLang="en-US"/>
          </a:p>
        </p:txBody>
      </p:sp>
      <p:sp>
        <p:nvSpPr>
          <p:cNvPr id="18" name="頁尾版面配置區 17"/>
          <p:cNvSpPr>
            <a:spLocks noGrp="1"/>
          </p:cNvSpPr>
          <p:nvPr>
            <p:ph type="ftr" sz="quarter" idx="3"/>
          </p:nvPr>
        </p:nvSpPr>
        <p:spPr>
          <a:xfrm>
            <a:off x="4546746" y="8828265"/>
            <a:ext cx="1714500" cy="527403"/>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zh-TW" altLang="en-US"/>
          </a:p>
        </p:txBody>
      </p:sp>
      <p:sp>
        <p:nvSpPr>
          <p:cNvPr id="5" name="投影片編號版面配置區 4"/>
          <p:cNvSpPr>
            <a:spLocks noGrp="1"/>
          </p:cNvSpPr>
          <p:nvPr>
            <p:ph type="sldNum" sz="quarter" idx="4"/>
          </p:nvPr>
        </p:nvSpPr>
        <p:spPr>
          <a:xfrm>
            <a:off x="6261246" y="8828265"/>
            <a:ext cx="342900" cy="527403"/>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3DA0BB7-265A-403C-9275-D587AB510EDC}"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ttlu@math.nsysu.edu.tw" TargetMode="External"/><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hyperlink" Target="mailto:jfchen@mail.ntou.edu.tw"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714356" y="8878701"/>
            <a:ext cx="5262980" cy="646331"/>
          </a:xfrm>
          <a:prstGeom prst="rect">
            <a:avLst/>
          </a:prstGeom>
          <a:noFill/>
        </p:spPr>
        <p:txBody>
          <a:bodyPr wrap="none" lIns="91440" tIns="45720" rIns="91440" bIns="45720">
            <a:spAutoFit/>
          </a:bodyPr>
          <a:lstStyle/>
          <a:p>
            <a:pPr algn="ctr"/>
            <a:r>
              <a:rPr lang="zh-TW" altLang="en-US" sz="3600" b="1" cap="none" spc="0" dirty="0" smtClean="0">
                <a:ln w="10541" cmpd="sng">
                  <a:solidFill>
                    <a:schemeClr val="accent1">
                      <a:shade val="88000"/>
                      <a:satMod val="110000"/>
                    </a:schemeClr>
                  </a:solidFill>
                  <a:prstDash val="solid"/>
                </a:ln>
                <a:effectLst/>
              </a:rPr>
              <a:t>國立中山大學應用數學系</a:t>
            </a:r>
            <a:endParaRPr lang="zh-TW" altLang="en-US" sz="3600" b="1" cap="none" spc="0" dirty="0">
              <a:ln w="10541" cmpd="sng">
                <a:solidFill>
                  <a:schemeClr val="accent1">
                    <a:shade val="88000"/>
                    <a:satMod val="110000"/>
                  </a:schemeClr>
                </a:solidFill>
                <a:prstDash val="solid"/>
              </a:ln>
              <a:effectLst/>
            </a:endParaRPr>
          </a:p>
        </p:txBody>
      </p:sp>
      <p:sp>
        <p:nvSpPr>
          <p:cNvPr id="8" name="矩形 7"/>
          <p:cNvSpPr/>
          <p:nvPr/>
        </p:nvSpPr>
        <p:spPr>
          <a:xfrm>
            <a:off x="357166" y="738158"/>
            <a:ext cx="6143668" cy="2500330"/>
          </a:xfrm>
          <a:prstGeom prst="rect">
            <a:avLst/>
          </a:prstGeom>
        </p:spPr>
        <p:txBody>
          <a:bodyPr wrap="square">
            <a:prstTxWarp prst="textPlain">
              <a:avLst/>
            </a:prstTxWarp>
            <a:spAutoFit/>
            <a:scene3d>
              <a:camera prst="obliqueBottomLeft"/>
              <a:lightRig rig="threePt" dir="t"/>
            </a:scene3d>
            <a:sp3d prstMaterial="dkEdge">
              <a:bevelT h="95250"/>
            </a:sp3d>
          </a:bodyPr>
          <a:lstStyle/>
          <a:p>
            <a:pPr algn="ctr"/>
            <a:r>
              <a:rPr lang="zh-TW" altLang="en-US" sz="20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標楷體" pitchFamily="65" charset="-120"/>
                <a:ea typeface="標楷體" pitchFamily="65" charset="-120"/>
              </a:rPr>
              <a:t>第五</a:t>
            </a:r>
            <a:r>
              <a:rPr lang="zh-TW" altLang="en-US" sz="200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標楷體" pitchFamily="65" charset="-120"/>
                <a:ea typeface="標楷體" pitchFamily="65" charset="-120"/>
              </a:rPr>
              <a:t>屆</a:t>
            </a:r>
            <a:r>
              <a:rPr lang="zh-TW" altLang="en-US" sz="200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標楷體" pitchFamily="65" charset="-120"/>
                <a:ea typeface="標楷體" pitchFamily="65" charset="-120"/>
              </a:rPr>
              <a:t>台灣邊界</a:t>
            </a:r>
            <a:r>
              <a:rPr lang="zh-TW" altLang="en-US" sz="20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標楷體" pitchFamily="65" charset="-120"/>
                <a:ea typeface="標楷體" pitchFamily="65" charset="-120"/>
              </a:rPr>
              <a:t>元素法、</a:t>
            </a:r>
            <a:endParaRPr lang="en-US" altLang="zh-TW" sz="20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標楷體" pitchFamily="65" charset="-120"/>
              <a:ea typeface="標楷體" pitchFamily="65" charset="-120"/>
            </a:endParaRPr>
          </a:p>
          <a:p>
            <a:pPr algn="ctr"/>
            <a:r>
              <a:rPr lang="zh-TW" altLang="en-US" sz="20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標楷體" pitchFamily="65" charset="-120"/>
                <a:ea typeface="標楷體" pitchFamily="65" charset="-120"/>
              </a:rPr>
              <a:t>積分方程與其他相關主題研討會</a:t>
            </a:r>
            <a:r>
              <a:rPr lang="en-US" sz="20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標楷體" pitchFamily="65" charset="-120"/>
                <a:ea typeface="標楷體" pitchFamily="65" charset="-120"/>
              </a:rPr>
              <a:t>:</a:t>
            </a:r>
          </a:p>
          <a:p>
            <a:pPr algn="ctr"/>
            <a:r>
              <a:rPr lang="zh-TW" altLang="en-US" sz="20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標楷體" pitchFamily="65" charset="-120"/>
                <a:ea typeface="標楷體" pitchFamily="65" charset="-120"/>
              </a:rPr>
              <a:t>慶祝楊德良教授七十大壽</a:t>
            </a:r>
            <a:endParaRPr lang="en-US" sz="20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標楷體" pitchFamily="65" charset="-120"/>
              <a:ea typeface="標楷體" pitchFamily="65" charset="-120"/>
            </a:endParaRPr>
          </a:p>
        </p:txBody>
      </p:sp>
      <p:pic>
        <p:nvPicPr>
          <p:cNvPr id="14" name="圖片 13" descr="faculty-f1.jpg"/>
          <p:cNvPicPr>
            <a:picLocks noChangeAspect="1"/>
          </p:cNvPicPr>
          <p:nvPr/>
        </p:nvPicPr>
        <p:blipFill>
          <a:blip r:embed="rId2"/>
          <a:stretch>
            <a:fillRect/>
          </a:stretch>
        </p:blipFill>
        <p:spPr>
          <a:xfrm>
            <a:off x="642918" y="3385651"/>
            <a:ext cx="1285884" cy="1710225"/>
          </a:xfrm>
          <a:prstGeom prst="rect">
            <a:avLst/>
          </a:prstGeom>
        </p:spPr>
      </p:pic>
      <p:sp>
        <p:nvSpPr>
          <p:cNvPr id="15" name="矩形 14"/>
          <p:cNvSpPr/>
          <p:nvPr/>
        </p:nvSpPr>
        <p:spPr>
          <a:xfrm>
            <a:off x="2571744" y="3452802"/>
            <a:ext cx="3286148" cy="523220"/>
          </a:xfrm>
          <a:prstGeom prst="rect">
            <a:avLst/>
          </a:prstGeom>
        </p:spPr>
        <p:style>
          <a:lnRef idx="0">
            <a:schemeClr val="accent6"/>
          </a:lnRef>
          <a:fillRef idx="3">
            <a:schemeClr val="accent6"/>
          </a:fillRef>
          <a:effectRef idx="3">
            <a:schemeClr val="accent6"/>
          </a:effectRef>
          <a:fontRef idx="minor">
            <a:schemeClr val="lt1"/>
          </a:fontRef>
        </p:style>
        <p:txBody>
          <a:bodyPr wrap="square" lIns="91440" tIns="45720" rIns="91440" bIns="45720">
            <a:spAutoFit/>
          </a:bodyPr>
          <a:lstStyle/>
          <a:p>
            <a:r>
              <a:rPr lang="en-US" altLang="zh-TW" sz="2800" b="1" spc="200" dirty="0" smtClean="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rPr>
              <a:t>2014</a:t>
            </a:r>
            <a:r>
              <a:rPr lang="zh-TW" altLang="en-US" sz="2800" b="1" spc="200" dirty="0" smtClean="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rPr>
              <a:t>年</a:t>
            </a:r>
            <a:r>
              <a:rPr lang="en-US" altLang="zh-TW" sz="2800" b="1" spc="200" dirty="0" smtClean="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rPr>
              <a:t>10</a:t>
            </a:r>
            <a:r>
              <a:rPr lang="zh-TW" altLang="en-US" sz="2800" b="1" spc="200" dirty="0" smtClean="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rPr>
              <a:t>月</a:t>
            </a:r>
            <a:r>
              <a:rPr lang="en-US" altLang="zh-TW" sz="2800" b="1" spc="200" dirty="0" smtClean="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rPr>
              <a:t>4</a:t>
            </a:r>
            <a:r>
              <a:rPr lang="zh-TW" altLang="en-US" sz="2800" b="1" spc="200" dirty="0" smtClean="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rPr>
              <a:t>日</a:t>
            </a:r>
            <a:endParaRPr lang="zh-TW" altLang="en-US" sz="2800" b="1" spc="200" dirty="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endParaRPr>
          </a:p>
        </p:txBody>
      </p:sp>
      <p:sp>
        <p:nvSpPr>
          <p:cNvPr id="17" name="文字方塊 16"/>
          <p:cNvSpPr txBox="1"/>
          <p:nvPr/>
        </p:nvSpPr>
        <p:spPr>
          <a:xfrm>
            <a:off x="2143116" y="4193441"/>
            <a:ext cx="4214842" cy="892552"/>
          </a:xfrm>
          <a:prstGeom prst="rect">
            <a:avLst/>
          </a:prstGeom>
          <a:noFill/>
        </p:spPr>
        <p:txBody>
          <a:bodyPr wrap="square" rtlCol="0">
            <a:spAutoFit/>
          </a:bodyPr>
          <a:lstStyle/>
          <a:p>
            <a:pPr algn="just"/>
            <a:r>
              <a:rPr lang="zh-TW" altLang="en-US" sz="2000" dirty="0" smtClean="0">
                <a:effectLst>
                  <a:outerShdw blurRad="38100" dist="38100" dir="2700000" algn="tl">
                    <a:srgbClr val="000000">
                      <a:alpha val="43137"/>
                    </a:srgbClr>
                  </a:outerShdw>
                </a:effectLst>
                <a:latin typeface="標楷體" pitchFamily="65" charset="-120"/>
                <a:ea typeface="標楷體" pitchFamily="65" charset="-120"/>
              </a:rPr>
              <a:t>楊德良教授為國立台灣大學土木工程學系終身特聘教授</a:t>
            </a:r>
          </a:p>
          <a:p>
            <a:pPr algn="just"/>
            <a:endParaRPr lang="en-US" sz="1200" dirty="0" smtClean="0">
              <a:effectLst>
                <a:outerShdw blurRad="38100" dist="38100" dir="2700000" algn="tl">
                  <a:srgbClr val="000000">
                    <a:alpha val="43137"/>
                  </a:srgbClr>
                </a:outerShdw>
              </a:effectLst>
            </a:endParaRPr>
          </a:p>
        </p:txBody>
      </p:sp>
      <p:sp>
        <p:nvSpPr>
          <p:cNvPr id="21" name="文字方塊 20"/>
          <p:cNvSpPr txBox="1"/>
          <p:nvPr/>
        </p:nvSpPr>
        <p:spPr>
          <a:xfrm>
            <a:off x="357166" y="6922203"/>
            <a:ext cx="6143668" cy="2031325"/>
          </a:xfrm>
          <a:prstGeom prst="rect">
            <a:avLst/>
          </a:prstGeom>
          <a:noFill/>
        </p:spPr>
        <p:txBody>
          <a:bodyPr wrap="square" rtlCol="0">
            <a:spAutoFit/>
          </a:bodyPr>
          <a:lstStyle/>
          <a:p>
            <a:pPr algn="ctr"/>
            <a:r>
              <a:rPr lang="zh-TW" altLang="en-US" sz="1400" dirty="0" smtClean="0"/>
              <a:t>主辦人</a:t>
            </a:r>
            <a:r>
              <a:rPr lang="en-US" altLang="zh-TW" sz="1400" dirty="0" smtClean="0"/>
              <a:t>: </a:t>
            </a:r>
          </a:p>
          <a:p>
            <a:pPr algn="ctr"/>
            <a:r>
              <a:rPr lang="zh-TW" altLang="en-US" sz="1400" dirty="0" smtClean="0"/>
              <a:t>呂宗澤教授 </a:t>
            </a:r>
            <a:r>
              <a:rPr lang="en-US" altLang="zh-TW" sz="1400" dirty="0" smtClean="0"/>
              <a:t>(</a:t>
            </a:r>
            <a:r>
              <a:rPr lang="zh-TW" altLang="en-US" sz="1400" dirty="0" smtClean="0"/>
              <a:t>中山大學應用數學系</a:t>
            </a:r>
            <a:r>
              <a:rPr lang="en-US" altLang="zh-TW" sz="1400" dirty="0" smtClean="0"/>
              <a:t>)</a:t>
            </a:r>
            <a:r>
              <a:rPr lang="zh-TW" altLang="en-US" sz="1400" dirty="0" smtClean="0"/>
              <a:t>  </a:t>
            </a:r>
            <a:endParaRPr lang="en-US" altLang="zh-TW" sz="1400" dirty="0" smtClean="0"/>
          </a:p>
          <a:p>
            <a:pPr algn="ctr"/>
            <a:r>
              <a:rPr lang="en-US" altLang="zh-TW" sz="1400" dirty="0" smtClean="0"/>
              <a:t>E-mail: </a:t>
            </a:r>
            <a:r>
              <a:rPr lang="en-US" altLang="zh-TW" sz="1400" dirty="0" smtClean="0">
                <a:hlinkClick r:id="rId3"/>
              </a:rPr>
              <a:t>ttlu@math.nsysu.edu.tw</a:t>
            </a:r>
            <a:endParaRPr lang="en-US" altLang="zh-TW" sz="1400" dirty="0" smtClean="0"/>
          </a:p>
          <a:p>
            <a:pPr algn="ctr"/>
            <a:r>
              <a:rPr lang="zh-TW" altLang="en-US" sz="1400" dirty="0" smtClean="0"/>
              <a:t>陳正宗終身特聘教授</a:t>
            </a:r>
            <a:r>
              <a:rPr lang="en-US" altLang="zh-TW" sz="1400" dirty="0" smtClean="0"/>
              <a:t>(</a:t>
            </a:r>
            <a:r>
              <a:rPr lang="zh-TW" altLang="en-US" sz="1400" dirty="0" smtClean="0"/>
              <a:t>臺灣海洋大學河海工程學系</a:t>
            </a:r>
            <a:r>
              <a:rPr lang="en-US" altLang="zh-TW" sz="1400" dirty="0" smtClean="0"/>
              <a:t>)</a:t>
            </a:r>
          </a:p>
          <a:p>
            <a:pPr algn="ctr"/>
            <a:r>
              <a:rPr lang="en-US" altLang="zh-TW" sz="1400" dirty="0" smtClean="0"/>
              <a:t>E-mail: </a:t>
            </a:r>
            <a:r>
              <a:rPr lang="en-US" altLang="zh-TW" sz="1400" dirty="0" smtClean="0">
                <a:hlinkClick r:id="rId4"/>
              </a:rPr>
              <a:t>jtchen@mail.ntou.edu.tw</a:t>
            </a:r>
            <a:endParaRPr lang="en-US" altLang="zh-TW" sz="1400" dirty="0" smtClean="0"/>
          </a:p>
          <a:p>
            <a:pPr algn="ctr"/>
            <a:r>
              <a:rPr lang="zh-TW" altLang="en-US" sz="1400" dirty="0" smtClean="0"/>
              <a:t>協辦委員</a:t>
            </a:r>
            <a:r>
              <a:rPr lang="en-US" altLang="zh-TW" sz="1400" dirty="0" smtClean="0"/>
              <a:t>:</a:t>
            </a:r>
          </a:p>
          <a:p>
            <a:pPr algn="ctr"/>
            <a:r>
              <a:rPr lang="zh-TW" altLang="en-US" sz="1400" dirty="0" smtClean="0"/>
              <a:t>蔡加正教授 </a:t>
            </a:r>
            <a:r>
              <a:rPr lang="en-US" altLang="zh-TW" sz="1400" dirty="0" smtClean="0"/>
              <a:t>(</a:t>
            </a:r>
            <a:r>
              <a:rPr lang="zh-TW" altLang="en-US" sz="1400" dirty="0" smtClean="0"/>
              <a:t>高雄海洋科技大學海洋環境工程系</a:t>
            </a:r>
            <a:r>
              <a:rPr lang="en-US" altLang="zh-TW" sz="1400" dirty="0" smtClean="0"/>
              <a:t>)</a:t>
            </a:r>
          </a:p>
          <a:p>
            <a:pPr algn="ctr"/>
            <a:r>
              <a:rPr lang="zh-TW" altLang="en-US" sz="1400" dirty="0" smtClean="0"/>
              <a:t>羅德章教授 </a:t>
            </a:r>
            <a:r>
              <a:rPr lang="en-US" altLang="zh-TW" sz="1400" dirty="0" smtClean="0"/>
              <a:t>(</a:t>
            </a:r>
            <a:r>
              <a:rPr lang="zh-TW" altLang="en-US" sz="1400" dirty="0" smtClean="0"/>
              <a:t>高雄海洋科技大學海事資訊科技系</a:t>
            </a:r>
            <a:r>
              <a:rPr lang="en-US" altLang="zh-TW" sz="1400" dirty="0" smtClean="0"/>
              <a:t>)</a:t>
            </a:r>
          </a:p>
          <a:p>
            <a:pPr algn="ctr"/>
            <a:r>
              <a:rPr lang="zh-TW" altLang="en-US" sz="1400" dirty="0" smtClean="0"/>
              <a:t>范佳銘副教授 </a:t>
            </a:r>
            <a:r>
              <a:rPr lang="en-US" altLang="zh-TW" sz="1400" dirty="0" smtClean="0"/>
              <a:t>(</a:t>
            </a:r>
            <a:r>
              <a:rPr lang="zh-TW" altLang="en-US" sz="1400" dirty="0" smtClean="0"/>
              <a:t>臺灣海洋大學河海工程學系</a:t>
            </a:r>
            <a:r>
              <a:rPr lang="en-US" altLang="zh-TW" sz="1400" dirty="0" smtClean="0"/>
              <a:t>)</a:t>
            </a:r>
            <a:r>
              <a:rPr lang="zh-TW" altLang="en-US" sz="1400" dirty="0" smtClean="0"/>
              <a:t> </a:t>
            </a:r>
            <a:endParaRPr lang="en-US" altLang="zh-TW" sz="1400" dirty="0" smtClean="0"/>
          </a:p>
        </p:txBody>
      </p:sp>
      <p:sp>
        <p:nvSpPr>
          <p:cNvPr id="9" name="文字方塊 8"/>
          <p:cNvSpPr txBox="1"/>
          <p:nvPr/>
        </p:nvSpPr>
        <p:spPr>
          <a:xfrm>
            <a:off x="357166" y="5137382"/>
            <a:ext cx="6143668" cy="1815882"/>
          </a:xfrm>
          <a:prstGeom prst="rect">
            <a:avLst/>
          </a:prstGeom>
          <a:noFill/>
        </p:spPr>
        <p:txBody>
          <a:bodyPr wrap="square" rtlCol="0">
            <a:spAutoFit/>
          </a:bodyPr>
          <a:lstStyle/>
          <a:p>
            <a:pPr algn="just"/>
            <a:r>
              <a:rPr lang="zh-TW" altLang="en-US" sz="1600" dirty="0" smtClean="0">
                <a:effectLst>
                  <a:outerShdw blurRad="38100" dist="38100" dir="2700000" algn="tl">
                    <a:srgbClr val="000000">
                      <a:alpha val="43137"/>
                    </a:srgbClr>
                  </a:outerShdw>
                </a:effectLst>
              </a:rPr>
              <a:t>本研討會的目的為聚集楊德良教授的研究同好、朋友與學生，一同為楊德良教授慶祝七十大壽；同時在會議舉辦過程中，將各自發表其研究進展與學術發現，以表彰楊德良教授長時間對於計算水力學與數值分析方面之卓越研究貢獻。本會議將安排超過四篇以上的國際學者演講，其內容包含從不同物理與工程領域中推導出之方程式，其最新發展之模擬模式與分析方法，我們將以這些研究內容彰顯楊德良教授的傑出學術生活歷程。</a:t>
            </a:r>
            <a:endParaRPr lang="zh-TW" altLang="en-US" sz="1600" dirty="0">
              <a:effectLst>
                <a:outerShdw blurRad="38100" dist="38100" dir="2700000" algn="tl">
                  <a:srgbClr val="000000">
                    <a:alpha val="43137"/>
                  </a:srgbClr>
                </a:outerShdw>
              </a:effectLst>
            </a:endParaRPr>
          </a:p>
        </p:txBody>
      </p:sp>
      <p:sp>
        <p:nvSpPr>
          <p:cNvPr id="10" name="文字方塊 9"/>
          <p:cNvSpPr txBox="1"/>
          <p:nvPr/>
        </p:nvSpPr>
        <p:spPr>
          <a:xfrm>
            <a:off x="714356" y="9533785"/>
            <a:ext cx="5214974" cy="276999"/>
          </a:xfrm>
          <a:prstGeom prst="rect">
            <a:avLst/>
          </a:prstGeom>
          <a:noFill/>
        </p:spPr>
        <p:txBody>
          <a:bodyPr wrap="square" rtlCol="0">
            <a:spAutoFit/>
          </a:bodyPr>
          <a:lstStyle/>
          <a:p>
            <a:pPr algn="just"/>
            <a:r>
              <a:rPr lang="en-US" altLang="zh-TW" sz="1200" dirty="0" smtClean="0"/>
              <a:t>Website: http://www.math.nsysu.edu.tw/conference/bem2014/</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觀點">
  <a:themeElements>
    <a:clrScheme name="觀點">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觀點">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觀點">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181</TotalTime>
  <Words>227</Words>
  <Application>Microsoft Office PowerPoint</Application>
  <PresentationFormat>A4 紙張 (210x297 公釐)</PresentationFormat>
  <Paragraphs>17</Paragraphs>
  <Slides>1</Slides>
  <Notes>0</Notes>
  <HiddenSlides>0</HiddenSlides>
  <MMClips>0</MMClips>
  <ScaleCrop>false</ScaleCrop>
  <HeadingPairs>
    <vt:vector size="4" baseType="variant">
      <vt:variant>
        <vt:lpstr>佈景主題</vt:lpstr>
      </vt:variant>
      <vt:variant>
        <vt:i4>1</vt:i4>
      </vt:variant>
      <vt:variant>
        <vt:lpstr>投影片標題</vt:lpstr>
      </vt:variant>
      <vt:variant>
        <vt:i4>1</vt:i4>
      </vt:variant>
    </vt:vector>
  </HeadingPairs>
  <TitlesOfParts>
    <vt:vector size="2" baseType="lpstr">
      <vt:lpstr>觀點</vt:lpstr>
      <vt:lpstr>PowerPoint 簡報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user</dc:creator>
  <cp:lastModifiedBy>0605CKI</cp:lastModifiedBy>
  <cp:revision>35</cp:revision>
  <dcterms:created xsi:type="dcterms:W3CDTF">2014-09-01T02:56:54Z</dcterms:created>
  <dcterms:modified xsi:type="dcterms:W3CDTF">2014-09-03T23:40:15Z</dcterms:modified>
</cp:coreProperties>
</file>