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4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06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37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46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682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11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5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2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65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12AFE-02C3-4715-AF0E-818E75E14388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F5A4A-8071-455A-930E-A015F6370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46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2548"/>
            <a:ext cx="12192000" cy="58129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625" y="0"/>
            <a:ext cx="109537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5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7601"/>
            <a:ext cx="12192000" cy="51627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625" y="0"/>
            <a:ext cx="109537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88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Ho, Rita (ELS-TAI)</dc:creator>
  <cp:lastModifiedBy>Ho, Rita (ELS-TAI)</cp:lastModifiedBy>
  <cp:revision>1</cp:revision>
  <dcterms:created xsi:type="dcterms:W3CDTF">2018-09-13T13:26:47Z</dcterms:created>
  <dcterms:modified xsi:type="dcterms:W3CDTF">2018-09-13T13:27:13Z</dcterms:modified>
</cp:coreProperties>
</file>