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4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0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3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6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8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18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20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656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12AFE-02C3-4715-AF0E-818E75E14388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F5A4A-8071-455A-930E-A015F6370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4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2548"/>
            <a:ext cx="12192000" cy="581290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6625" y="0"/>
            <a:ext cx="10953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7601"/>
            <a:ext cx="12192000" cy="51627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6625" y="0"/>
            <a:ext cx="10953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088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Ho, Rita (ELS-TAI)</dc:creator>
  <cp:lastModifiedBy>Ho, Rita (ELS-TAI)</cp:lastModifiedBy>
  <cp:revision>1</cp:revision>
  <dcterms:created xsi:type="dcterms:W3CDTF">2018-09-13T13:26:47Z</dcterms:created>
  <dcterms:modified xsi:type="dcterms:W3CDTF">2018-09-13T13:27:13Z</dcterms:modified>
</cp:coreProperties>
</file>