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68"/>
    <p:restoredTop sz="94680"/>
  </p:normalViewPr>
  <p:slideViewPr>
    <p:cSldViewPr snapToGrid="0" snapToObjects="1">
      <p:cViewPr>
        <p:scale>
          <a:sx n="70" d="100"/>
          <a:sy n="70" d="100"/>
        </p:scale>
        <p:origin x="-141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8931-932B-1B42-8DB6-27E7B9EF9FD2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B5D4-F35C-0047-A8A1-105711F8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29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8931-932B-1B42-8DB6-27E7B9EF9FD2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B5D4-F35C-0047-A8A1-105711F8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874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8931-932B-1B42-8DB6-27E7B9EF9FD2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B5D4-F35C-0047-A8A1-105711F8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02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8931-932B-1B42-8DB6-27E7B9EF9FD2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B5D4-F35C-0047-A8A1-105711F8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707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8931-932B-1B42-8DB6-27E7B9EF9FD2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B5D4-F35C-0047-A8A1-105711F8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97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8931-932B-1B42-8DB6-27E7B9EF9FD2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B5D4-F35C-0047-A8A1-105711F8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59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8931-932B-1B42-8DB6-27E7B9EF9FD2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B5D4-F35C-0047-A8A1-105711F8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465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8931-932B-1B42-8DB6-27E7B9EF9FD2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B5D4-F35C-0047-A8A1-105711F8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88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8931-932B-1B42-8DB6-27E7B9EF9FD2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B5D4-F35C-0047-A8A1-105711F8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38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8931-932B-1B42-8DB6-27E7B9EF9FD2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B5D4-F35C-0047-A8A1-105711F8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438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8931-932B-1B42-8DB6-27E7B9EF9FD2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B5D4-F35C-0047-A8A1-105711F8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692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E8931-932B-1B42-8DB6-27E7B9EF9FD2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4B5D4-F35C-0047-A8A1-105711F8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336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9284" y="1833608"/>
            <a:ext cx="8165432" cy="2005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800"/>
              </a:lnSpc>
              <a:spcAft>
                <a:spcPts val="1000"/>
              </a:spcAft>
            </a:pPr>
            <a:r>
              <a:rPr lang="en-US" dirty="0" smtClean="0">
                <a:solidFill>
                  <a:schemeClr val="bg1"/>
                </a:solidFill>
                <a:latin typeface="Nexus Sans Offc Pro" charset="0"/>
                <a:ea typeface="Nexus Sans Offc Pro" charset="0"/>
                <a:cs typeface="Nexus Sans Offc Pro" charset="0"/>
              </a:rPr>
              <a:t>﻿</a:t>
            </a:r>
            <a:r>
              <a:rPr lang="en-US" sz="5000" spc="-100" dirty="0" smtClean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rPr>
              <a:t>You’re Invited to Publish </a:t>
            </a:r>
            <a:br>
              <a:rPr lang="en-US" sz="5000" spc="-100" dirty="0" smtClean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en-US" sz="5000" spc="-100" dirty="0" smtClean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rPr>
              <a:t>Your Research in </a:t>
            </a:r>
            <a:r>
              <a:rPr lang="en-US" sz="5000" spc="-100" dirty="0" err="1" smtClean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rPr>
              <a:t>Heliyon</a:t>
            </a:r>
            <a:endParaRPr lang="en-US" sz="5000" spc="-100" dirty="0" smtClean="0">
              <a:solidFill>
                <a:schemeClr val="bg1"/>
              </a:solidFill>
              <a:latin typeface="Georgia" charset="0"/>
              <a:ea typeface="Georgia" charset="0"/>
              <a:cs typeface="Georgia" charset="0"/>
            </a:endParaRPr>
          </a:p>
          <a:p>
            <a:pPr algn="ctr"/>
            <a:r>
              <a:rPr lang="en-US" spc="-100" dirty="0" err="1" smtClean="0">
                <a:solidFill>
                  <a:schemeClr val="bg1"/>
                </a:solidFill>
                <a:latin typeface="Georgia" panose="02040502050405020303" pitchFamily="18" charset="0"/>
                <a:ea typeface="Nexus Sans Offc Pro" charset="0"/>
                <a:cs typeface="Nexus Sans Offc Pro" charset="0"/>
              </a:rPr>
              <a:t>Heliyon</a:t>
            </a:r>
            <a:r>
              <a:rPr lang="en-US" spc="-100" dirty="0" smtClean="0">
                <a:solidFill>
                  <a:schemeClr val="bg1"/>
                </a:solidFill>
                <a:latin typeface="Georgia" panose="02040502050405020303" pitchFamily="18" charset="0"/>
                <a:ea typeface="Nexus Sans Offc Pro" charset="0"/>
                <a:cs typeface="Nexus Sans Offc Pro" charset="0"/>
              </a:rPr>
              <a:t> is an open access journal from Elsevier </a:t>
            </a:r>
            <a:br>
              <a:rPr lang="en-US" spc="-100" dirty="0" smtClean="0">
                <a:solidFill>
                  <a:schemeClr val="bg1"/>
                </a:solidFill>
                <a:latin typeface="Georgia" panose="02040502050405020303" pitchFamily="18" charset="0"/>
                <a:ea typeface="Nexus Sans Offc Pro" charset="0"/>
                <a:cs typeface="Nexus Sans Offc Pro" charset="0"/>
              </a:rPr>
            </a:br>
            <a:r>
              <a:rPr lang="en-US" spc="-100" dirty="0" smtClean="0">
                <a:solidFill>
                  <a:schemeClr val="bg1"/>
                </a:solidFill>
                <a:latin typeface="Georgia" panose="02040502050405020303" pitchFamily="18" charset="0"/>
                <a:ea typeface="Nexus Sans Offc Pro" charset="0"/>
                <a:cs typeface="Nexus Sans Offc Pro" charset="0"/>
              </a:rPr>
              <a:t>publishing quality research papers across all disciplines.</a:t>
            </a:r>
            <a:endParaRPr lang="en-US" spc="-100" dirty="0">
              <a:solidFill>
                <a:schemeClr val="bg1"/>
              </a:solidFill>
              <a:latin typeface="Georgia" panose="02040502050405020303" pitchFamily="18" charset="0"/>
              <a:ea typeface="Nexus Sans Offc Pro" charset="0"/>
              <a:cs typeface="Nexus Sans Offc Pro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8265" y="4639378"/>
            <a:ext cx="1828800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600" spc="-100" dirty="0" smtClean="0">
                <a:latin typeface="Georgia" charset="0"/>
                <a:ea typeface="Georgia" charset="0"/>
                <a:cs typeface="Georgia" charset="0"/>
              </a:rPr>
              <a:t>Editorial Excellence</a:t>
            </a:r>
            <a:endParaRPr lang="en-US" sz="2600" spc="-100" dirty="0"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45343" y="4639378"/>
            <a:ext cx="1828800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600" spc="-100" dirty="0" smtClean="0">
                <a:latin typeface="Georgia" charset="0"/>
                <a:ea typeface="Georgia" charset="0"/>
                <a:cs typeface="Georgia" charset="0"/>
              </a:rPr>
              <a:t>Fast Publication</a:t>
            </a:r>
            <a:endParaRPr lang="en-US" sz="2600" spc="-100" dirty="0"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32421" y="4639378"/>
            <a:ext cx="1828800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600" spc="-100" dirty="0" smtClean="0">
                <a:latin typeface="Georgia" charset="0"/>
                <a:ea typeface="Georgia" charset="0"/>
                <a:cs typeface="Georgia" charset="0"/>
              </a:rPr>
              <a:t>High Visibility</a:t>
            </a:r>
            <a:endParaRPr lang="en-US" sz="2600" spc="-100" dirty="0"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19499" y="4639378"/>
            <a:ext cx="1828800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600" spc="-100" dirty="0" smtClean="0">
                <a:latin typeface="Georgia" charset="0"/>
                <a:ea typeface="Georgia" charset="0"/>
                <a:cs typeface="Georgia" charset="0"/>
              </a:rPr>
              <a:t>Open</a:t>
            </a:r>
            <a:br>
              <a:rPr lang="en-US" sz="2600" spc="-100" dirty="0" smtClean="0">
                <a:latin typeface="Georgia" charset="0"/>
                <a:ea typeface="Georgia" charset="0"/>
                <a:cs typeface="Georgia" charset="0"/>
              </a:rPr>
            </a:br>
            <a:r>
              <a:rPr lang="en-US" sz="2600" spc="-100" dirty="0" smtClean="0">
                <a:latin typeface="Georgia" charset="0"/>
                <a:ea typeface="Georgia" charset="0"/>
                <a:cs typeface="Georgia" charset="0"/>
              </a:rPr>
              <a:t>Access</a:t>
            </a:r>
            <a:endParaRPr lang="en-US" sz="2600" spc="-100" dirty="0"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45343" y="6328352"/>
            <a:ext cx="39912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cap="small" dirty="0" smtClean="0">
                <a:solidFill>
                  <a:schemeClr val="bg1"/>
                </a:solidFill>
                <a:latin typeface="Georgia" panose="02040502050405020303" pitchFamily="18" charset="0"/>
                <a:ea typeface="Nexus Sans Offc Pro" charset="0"/>
                <a:cs typeface="Nexus Sans Offc Pro" charset="0"/>
              </a:rPr>
              <a:t>Learn more </a:t>
            </a:r>
            <a:r>
              <a:rPr lang="en-US" sz="1600" cap="small" dirty="0" smtClean="0">
                <a:solidFill>
                  <a:schemeClr val="bg1"/>
                </a:solidFill>
                <a:latin typeface="Georgia" panose="02040502050405020303" pitchFamily="18" charset="0"/>
                <a:ea typeface="Nexus Sans Offc Pro" charset="0"/>
                <a:cs typeface="Nexus Sans Offc Pro" charset="0"/>
              </a:rPr>
              <a:t>at</a:t>
            </a:r>
          </a:p>
          <a:p>
            <a:pPr algn="ctr"/>
            <a:r>
              <a:rPr lang="en-US" sz="1600" cap="small" dirty="0" smtClean="0">
                <a:solidFill>
                  <a:schemeClr val="bg1"/>
                </a:solidFill>
                <a:latin typeface="Georgia" panose="02040502050405020303" pitchFamily="18" charset="0"/>
                <a:ea typeface="Nexus Sans Offc Pro" charset="0"/>
                <a:cs typeface="Nexus Sans Offc Pro" charset="0"/>
              </a:rPr>
              <a:t> </a:t>
            </a:r>
            <a:r>
              <a:rPr lang="en-US" sz="1600" b="1" dirty="0" smtClean="0">
                <a:latin typeface="Georgia" panose="02040502050405020303" pitchFamily="18" charset="0"/>
                <a:ea typeface="Nexus Sans Offc Pro" charset="0"/>
                <a:cs typeface="Nexus Sans Offc Pro" charset="0"/>
              </a:rPr>
              <a:t>www.heliyon.com</a:t>
            </a:r>
            <a:endParaRPr lang="en-US" sz="1600" b="1" dirty="0">
              <a:latin typeface="Georgia" panose="02040502050405020303" pitchFamily="18" charset="0"/>
              <a:ea typeface="Nexus Sans Offc Pro" charset="0"/>
              <a:cs typeface="Nexus Sans Offc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02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12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Guy Flack</dc:creator>
  <cp:lastModifiedBy>Mary Beth O'Leary</cp:lastModifiedBy>
  <cp:revision>10</cp:revision>
  <dcterms:created xsi:type="dcterms:W3CDTF">2016-05-18T10:35:18Z</dcterms:created>
  <dcterms:modified xsi:type="dcterms:W3CDTF">2016-05-18T12:59:54Z</dcterms:modified>
</cp:coreProperties>
</file>