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475656" y="188640"/>
            <a:ext cx="6192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IABEM </a:t>
            </a:r>
            <a:r>
              <a:rPr lang="zh-TW" altLang="en-US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邊界元素法</a:t>
            </a:r>
            <a:r>
              <a:rPr lang="en-US" altLang="zh-TW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</a:t>
            </a:r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endParaRPr lang="en-US" altLang="zh-TW" sz="36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 speakers</a:t>
            </a:r>
            <a:endParaRPr lang="zh-TW" altLang="en-US" sz="2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1296144" cy="1597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文字方塊 7"/>
          <p:cNvSpPr txBox="1"/>
          <p:nvPr/>
        </p:nvSpPr>
        <p:spPr>
          <a:xfrm>
            <a:off x="539552" y="293771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姚振漢</a:t>
            </a:r>
            <a:endParaRPr lang="en-US" altLang="zh-TW" dirty="0" smtClean="0"/>
          </a:p>
          <a:p>
            <a:pPr algn="ctr"/>
            <a:r>
              <a:rPr lang="en-US" altLang="zh-TW" sz="1200" dirty="0" smtClean="0"/>
              <a:t>Personal </a:t>
            </a:r>
            <a:r>
              <a:rPr lang="en-US" altLang="zh-TW" sz="1200" dirty="0"/>
              <a:t>experiences on BEM research and education</a:t>
            </a:r>
            <a:endParaRPr lang="zh-TW" altLang="en-US" sz="12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" t="2147" r="3385" b="16922"/>
          <a:stretch/>
        </p:blipFill>
        <p:spPr>
          <a:xfrm>
            <a:off x="2879812" y="1361229"/>
            <a:ext cx="1296144" cy="1576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文字方塊 9"/>
          <p:cNvSpPr txBox="1"/>
          <p:nvPr/>
        </p:nvSpPr>
        <p:spPr>
          <a:xfrm>
            <a:off x="2663788" y="2940767"/>
            <a:ext cx="1764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Alex </a:t>
            </a:r>
            <a:r>
              <a:rPr lang="en-US" altLang="zh-TW" dirty="0" smtClean="0"/>
              <a:t>Cheng</a:t>
            </a:r>
          </a:p>
          <a:p>
            <a:pPr algn="ctr"/>
            <a:r>
              <a:rPr lang="en-US" altLang="zh-TW" sz="1200" dirty="0" smtClean="0"/>
              <a:t>History </a:t>
            </a:r>
            <a:r>
              <a:rPr lang="en-US" altLang="zh-TW" sz="1200" dirty="0"/>
              <a:t>of integral equations and BEMs</a:t>
            </a:r>
            <a:endParaRPr lang="zh-TW" altLang="en-US" sz="1100" dirty="0"/>
          </a:p>
        </p:txBody>
      </p:sp>
      <p:pic>
        <p:nvPicPr>
          <p:cNvPr id="1026" name="Picture 2" descr="ch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40768"/>
            <a:ext cx="1296144" cy="1597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4590002" y="2948043"/>
            <a:ext cx="1980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 </a:t>
            </a:r>
            <a:r>
              <a:rPr lang="en-US" altLang="zh-TW" dirty="0" err="1"/>
              <a:t>Xiaobo</a:t>
            </a:r>
            <a:r>
              <a:rPr lang="en-US" altLang="zh-TW" dirty="0"/>
              <a:t> </a:t>
            </a:r>
            <a:r>
              <a:rPr lang="en-US" altLang="zh-TW" dirty="0" smtClean="0"/>
              <a:t>Chen</a:t>
            </a:r>
          </a:p>
          <a:p>
            <a:pPr algn="ctr"/>
            <a:r>
              <a:rPr lang="en-US" altLang="zh-TW" sz="1200" dirty="0"/>
              <a:t>Green’s functions and integral equations for water wave problems</a:t>
            </a:r>
            <a:endParaRPr lang="en-US" altLang="zh-TW" sz="1200" dirty="0" smtClean="0"/>
          </a:p>
        </p:txBody>
      </p:sp>
      <p:pic>
        <p:nvPicPr>
          <p:cNvPr id="1028" name="Picture 4" descr="http://academic.hep.com.cn/mh/amm/images/Chuanzeng%20Zhang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8"/>
          <a:stretch/>
        </p:blipFill>
        <p:spPr bwMode="auto">
          <a:xfrm>
            <a:off x="7020272" y="1340768"/>
            <a:ext cx="1296144" cy="1576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6678234" y="2917341"/>
            <a:ext cx="19802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 </a:t>
            </a:r>
            <a:r>
              <a:rPr lang="en-US" altLang="zh-TW" dirty="0" err="1"/>
              <a:t>Chuanzeng</a:t>
            </a:r>
            <a:r>
              <a:rPr lang="en-US" altLang="zh-TW" dirty="0"/>
              <a:t> </a:t>
            </a:r>
            <a:r>
              <a:rPr lang="en-US" altLang="zh-TW" dirty="0" smtClean="0"/>
              <a:t>Zhang</a:t>
            </a:r>
          </a:p>
          <a:p>
            <a:pPr algn="ctr"/>
            <a:r>
              <a:rPr lang="en-US" altLang="zh-TW" sz="1200" dirty="0"/>
              <a:t> BEM to wave and dynamic problems</a:t>
            </a:r>
            <a:endParaRPr lang="en-US" altLang="zh-TW" sz="1200" dirty="0" smtClean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0" t="10510" r="19590"/>
          <a:stretch/>
        </p:blipFill>
        <p:spPr>
          <a:xfrm>
            <a:off x="757975" y="4142265"/>
            <a:ext cx="1435361" cy="15909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文字方塊 16"/>
          <p:cNvSpPr txBox="1"/>
          <p:nvPr/>
        </p:nvSpPr>
        <p:spPr>
          <a:xfrm>
            <a:off x="536135" y="573325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Jan </a:t>
            </a:r>
            <a:r>
              <a:rPr lang="en-US" altLang="zh-TW" dirty="0" err="1" smtClean="0"/>
              <a:t>Sladek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 </a:t>
            </a:r>
            <a:r>
              <a:rPr lang="en-US" altLang="zh-TW" sz="1200" dirty="0" err="1"/>
              <a:t>Meshless</a:t>
            </a:r>
            <a:r>
              <a:rPr lang="en-US" altLang="zh-TW" sz="1200" dirty="0"/>
              <a:t> related methods</a:t>
            </a:r>
            <a:endParaRPr lang="zh-TW" altLang="en-US" sz="1200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8" t="14057" r="28171" b="28218"/>
          <a:stretch/>
        </p:blipFill>
        <p:spPr>
          <a:xfrm>
            <a:off x="2879812" y="4142265"/>
            <a:ext cx="1296144" cy="16205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" name="文字方塊 18"/>
          <p:cNvSpPr txBox="1"/>
          <p:nvPr/>
        </p:nvSpPr>
        <p:spPr>
          <a:xfrm>
            <a:off x="2619990" y="5762835"/>
            <a:ext cx="1764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 smtClean="0"/>
              <a:t>Vinod </a:t>
            </a:r>
            <a:r>
              <a:rPr lang="en-US" altLang="zh-TW" dirty="0" err="1" smtClean="0"/>
              <a:t>Tewary</a:t>
            </a:r>
            <a:endParaRPr lang="en-US" altLang="zh-TW" dirty="0" smtClean="0"/>
          </a:p>
          <a:p>
            <a:pPr algn="ctr"/>
            <a:r>
              <a:rPr lang="en-US" altLang="zh-TW" sz="1200" dirty="0" smtClean="0"/>
              <a:t>Green’s functions and applications (to physics and materials)</a:t>
            </a:r>
            <a:endParaRPr lang="zh-TW" altLang="en-US" sz="11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698014" y="5751108"/>
            <a:ext cx="1764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 err="1"/>
              <a:t>Naoshi</a:t>
            </a:r>
            <a:r>
              <a:rPr lang="en-US" altLang="zh-TW" dirty="0"/>
              <a:t> </a:t>
            </a:r>
            <a:r>
              <a:rPr lang="en-US" altLang="zh-TW" dirty="0" smtClean="0"/>
              <a:t>Nishimura</a:t>
            </a:r>
          </a:p>
          <a:p>
            <a:pPr algn="ctr"/>
            <a:r>
              <a:rPr lang="en-US" altLang="zh-TW" sz="1200" dirty="0"/>
              <a:t>Fast </a:t>
            </a:r>
            <a:r>
              <a:rPr lang="en-US" altLang="zh-TW" sz="1200" dirty="0" err="1"/>
              <a:t>multipole</a:t>
            </a:r>
            <a:r>
              <a:rPr lang="en-US" altLang="zh-TW" sz="1200" dirty="0"/>
              <a:t> method</a:t>
            </a:r>
            <a:endParaRPr lang="zh-TW" altLang="en-US" sz="11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786246" y="5747856"/>
            <a:ext cx="1764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/>
              <a:t>JT </a:t>
            </a:r>
            <a:r>
              <a:rPr lang="en-US" altLang="zh-TW" dirty="0" smtClean="0"/>
              <a:t>Chen</a:t>
            </a:r>
          </a:p>
          <a:p>
            <a:pPr algn="ctr"/>
            <a:r>
              <a:rPr lang="en-US" altLang="zh-TW" sz="1200" dirty="0"/>
              <a:t>Mathematics of various BEM formulations</a:t>
            </a:r>
            <a:endParaRPr lang="zh-TW" altLang="en-US" sz="1100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135690"/>
            <a:ext cx="1296144" cy="1604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圖片 2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4" b="674"/>
          <a:stretch/>
        </p:blipFill>
        <p:spPr>
          <a:xfrm>
            <a:off x="5039598" y="4142265"/>
            <a:ext cx="1081028" cy="16205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82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NTOU-20130914O</dc:creator>
  <cp:lastModifiedBy>NTOU-20130914O</cp:lastModifiedBy>
  <cp:revision>9</cp:revision>
  <dcterms:created xsi:type="dcterms:W3CDTF">2014-04-30T03:18:58Z</dcterms:created>
  <dcterms:modified xsi:type="dcterms:W3CDTF">2014-04-30T09:25:40Z</dcterms:modified>
</cp:coreProperties>
</file>