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DC74-85BD-41D0-A703-880F0792A212}" type="slidenum">
              <a:rPr lang="zh-TW" altLang="en-US"/>
              <a:pPr/>
              <a:t>1</a:t>
            </a:fld>
            <a:endParaRPr lang="en-US" altLang="zh-TW"/>
          </a:p>
        </p:txBody>
      </p:sp>
      <p:pic>
        <p:nvPicPr>
          <p:cNvPr id="20482" name="Picture 6" descr="logo"/>
          <p:cNvPicPr>
            <a:picLocks noChangeAspect="1" noChangeArrowheads="1"/>
          </p:cNvPicPr>
          <p:nvPr/>
        </p:nvPicPr>
        <p:blipFill>
          <a:blip r:embed="rId2">
            <a:lum bright="30000" contras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23" y="52388"/>
            <a:ext cx="7561385" cy="680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0" name="Text Box 22"/>
          <p:cNvSpPr txBox="1">
            <a:spLocks noChangeArrowheads="1"/>
          </p:cNvSpPr>
          <p:nvPr/>
        </p:nvSpPr>
        <p:spPr bwMode="auto">
          <a:xfrm>
            <a:off x="93707" y="1879599"/>
            <a:ext cx="147710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江立傑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(2014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M42)</a:t>
            </a:r>
          </a:p>
        </p:txBody>
      </p:sp>
      <p:pic>
        <p:nvPicPr>
          <p:cNvPr id="20501" name="Picture 22" descr="http://msvlab.hre.ntou.edu.tw/member/IMG_083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37" t="14571"/>
          <a:stretch>
            <a:fillRect/>
          </a:stretch>
        </p:blipFill>
        <p:spPr bwMode="auto">
          <a:xfrm>
            <a:off x="1592412" y="52386"/>
            <a:ext cx="1406369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1562449" y="1871571"/>
            <a:ext cx="147564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簡頡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(2014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M43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pic>
        <p:nvPicPr>
          <p:cNvPr id="20503" name="Picture 5" descr="大頭照-海大河工李家瑋(學生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432" y="42862"/>
            <a:ext cx="1503729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4" name="Text Box 14"/>
          <p:cNvSpPr txBox="1">
            <a:spLocks noChangeArrowheads="1"/>
          </p:cNvSpPr>
          <p:nvPr/>
        </p:nvSpPr>
        <p:spPr bwMode="auto">
          <a:xfrm>
            <a:off x="4617269" y="1860751"/>
            <a:ext cx="147710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李家瑋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en-US" altLang="zh-TW" sz="1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kumimoji="1" lang="zh-TW" altLang="en-US" sz="1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D4)</a:t>
            </a:r>
          </a:p>
        </p:txBody>
      </p:sp>
      <p:sp>
        <p:nvSpPr>
          <p:cNvPr id="20505" name="Text Box 22"/>
          <p:cNvSpPr txBox="1">
            <a:spLocks noChangeArrowheads="1"/>
          </p:cNvSpPr>
          <p:nvPr/>
        </p:nvSpPr>
        <p:spPr bwMode="auto">
          <a:xfrm>
            <a:off x="3061101" y="1871571"/>
            <a:ext cx="147710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黃文生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(2015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M44)</a:t>
            </a:r>
          </a:p>
        </p:txBody>
      </p:sp>
      <p:pic>
        <p:nvPicPr>
          <p:cNvPr id="20506" name="Picture 26" descr="C:\Users\0605CKI\Desktop\附件4-大頭照(學生黃文生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235" y="52386"/>
            <a:ext cx="1513328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9" name="Picture 40" descr="10403653_774519522581735_6166930572900708054_n (1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8" t="4291" r="22226" b="46811"/>
          <a:stretch>
            <a:fillRect/>
          </a:stretch>
        </p:blipFill>
        <p:spPr bwMode="auto">
          <a:xfrm>
            <a:off x="6144130" y="52387"/>
            <a:ext cx="1456196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3" name="Picture 47" descr="10752_872806576067527_650411578918296867_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6" t="14999" r="49686" b="48137"/>
          <a:stretch>
            <a:fillRect/>
          </a:stretch>
        </p:blipFill>
        <p:spPr bwMode="auto">
          <a:xfrm>
            <a:off x="7644180" y="42861"/>
            <a:ext cx="1398063" cy="187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2" name="Picture 4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1" y="2451649"/>
            <a:ext cx="1446335" cy="166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3" name="Text Box 22"/>
          <p:cNvSpPr txBox="1">
            <a:spLocks noChangeArrowheads="1"/>
          </p:cNvSpPr>
          <p:nvPr/>
        </p:nvSpPr>
        <p:spPr bwMode="auto">
          <a:xfrm>
            <a:off x="85457" y="4091814"/>
            <a:ext cx="147710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楊政霖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(2017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M45)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0" r="22607"/>
          <a:stretch/>
        </p:blipFill>
        <p:spPr>
          <a:xfrm>
            <a:off x="1688510" y="2460266"/>
            <a:ext cx="1285732" cy="1647114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22"/>
          <a:stretch/>
        </p:blipFill>
        <p:spPr>
          <a:xfrm>
            <a:off x="3145219" y="2460265"/>
            <a:ext cx="1300230" cy="1653511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635698" y="4094350"/>
            <a:ext cx="1470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陳聖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劻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M46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149309" y="4100444"/>
            <a:ext cx="1313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粘祺烽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(2018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M47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4688852" y="4088064"/>
            <a:ext cx="1313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連崑廷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(2019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M48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r="26375"/>
          <a:stretch/>
        </p:blipFill>
        <p:spPr>
          <a:xfrm>
            <a:off x="4608907" y="2460264"/>
            <a:ext cx="1491599" cy="1639783"/>
          </a:xfrm>
          <a:prstGeom prst="rect">
            <a:avLst/>
          </a:prstGeom>
        </p:spPr>
      </p:pic>
      <p:pic>
        <p:nvPicPr>
          <p:cNvPr id="41" name="Picture 20" descr="http://msvlab.hre.ntou.edu.tw/member/DSC01548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95"/>
          <a:stretch>
            <a:fillRect/>
          </a:stretch>
        </p:blipFill>
        <p:spPr bwMode="auto">
          <a:xfrm>
            <a:off x="119891" y="54523"/>
            <a:ext cx="1349837" cy="1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6169842" y="4088064"/>
            <a:ext cx="14419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黃乙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玲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1"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2020</a:t>
            </a:r>
            <a:r>
              <a:rPr kumimoji="1"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M49</a:t>
            </a:r>
            <a:r>
              <a:rPr kumimoji="1"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1"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4" name="圖片 43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25"/>
          <a:stretch/>
        </p:blipFill>
        <p:spPr>
          <a:xfrm>
            <a:off x="6162693" y="2457192"/>
            <a:ext cx="1505651" cy="1655010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133789" y="1860750"/>
            <a:ext cx="147710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高怡絹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(2014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B3)</a:t>
            </a:r>
            <a:endParaRPr kumimoji="1"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7596203" y="1879598"/>
            <a:ext cx="147710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凃雅瀞 </a:t>
            </a:r>
            <a:b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(2015</a:t>
            </a:r>
            <a:r>
              <a:rPr kumimoji="1"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1"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B4)</a:t>
            </a:r>
          </a:p>
        </p:txBody>
      </p:sp>
    </p:spTree>
    <p:extLst>
      <p:ext uri="{BB962C8B-B14F-4D97-AF65-F5344CB8AC3E}">
        <p14:creationId xmlns:p14="http://schemas.microsoft.com/office/powerpoint/2010/main" val="40064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36</Words>
  <Application>Microsoft Office PowerPoint</Application>
  <PresentationFormat>如螢幕大小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Kao</dc:creator>
  <cp:lastModifiedBy>user</cp:lastModifiedBy>
  <cp:revision>11</cp:revision>
  <dcterms:created xsi:type="dcterms:W3CDTF">2017-01-24T07:55:47Z</dcterms:created>
  <dcterms:modified xsi:type="dcterms:W3CDTF">2020-11-02T09:21:02Z</dcterms:modified>
</cp:coreProperties>
</file>