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59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3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15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53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71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97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81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792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676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56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17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B268A-7F08-418E-8C87-52212DB63DC7}" type="datetimeFigureOut">
              <a:rPr lang="zh-TW" altLang="en-US" smtClean="0"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2CA0F-4D28-4253-8123-6F962701B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1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332656"/>
            <a:ext cx="9144000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30000"/>
                </a:schemeClr>
              </a:gs>
              <a:gs pos="9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5496" y="402233"/>
            <a:ext cx="7772400" cy="794519"/>
          </a:xfrm>
        </p:spPr>
        <p:txBody>
          <a:bodyPr/>
          <a:lstStyle/>
          <a:p>
            <a:r>
              <a:rPr lang="en-US" altLang="zh-TW" dirty="0" smtClean="0"/>
              <a:t>NTOU/MSV Journal Service (2015)</a:t>
            </a:r>
            <a:endParaRPr lang="zh-TW" altLang="en-US" dirty="0"/>
          </a:p>
        </p:txBody>
      </p:sp>
      <p:cxnSp>
        <p:nvCxnSpPr>
          <p:cNvPr id="5" name="直線接點 4"/>
          <p:cNvCxnSpPr/>
          <p:nvPr/>
        </p:nvCxnSpPr>
        <p:spPr>
          <a:xfrm>
            <a:off x="1691680" y="1124744"/>
            <a:ext cx="7378724" cy="0"/>
          </a:xfrm>
          <a:prstGeom prst="line">
            <a:avLst/>
          </a:prstGeom>
          <a:ln w="635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H="1">
            <a:off x="0" y="495722"/>
            <a:ext cx="3563888" cy="0"/>
          </a:xfrm>
          <a:prstGeom prst="line">
            <a:avLst/>
          </a:prstGeom>
          <a:ln w="635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998002"/>
              </p:ext>
            </p:extLst>
          </p:nvPr>
        </p:nvGraphicFramePr>
        <p:xfrm>
          <a:off x="107504" y="1480617"/>
          <a:ext cx="8962901" cy="45410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28791"/>
                <a:gridCol w="2953215"/>
                <a:gridCol w="2020620"/>
                <a:gridCol w="1632040"/>
                <a:gridCol w="1528235"/>
              </a:tblGrid>
              <a:tr h="648072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Journal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smtClean="0"/>
                        <a:t>Website</a:t>
                      </a:r>
                    </a:p>
                    <a:p>
                      <a:r>
                        <a:rPr lang="en-US" altLang="zh-TW" sz="1400" smtClean="0"/>
                        <a:t> (</a:t>
                      </a:r>
                      <a:r>
                        <a:rPr lang="en-US" altLang="zh-TW" sz="1400" dirty="0" smtClean="0"/>
                        <a:t>submission and review)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aseline="0" dirty="0" smtClean="0"/>
                        <a:t>Editor in</a:t>
                      </a:r>
                      <a:endParaRPr lang="zh-TW" altLang="en-US" sz="1400" dirty="0" smtClean="0"/>
                    </a:p>
                    <a:p>
                      <a:r>
                        <a:rPr lang="en-US" altLang="zh-TW" sz="1400" dirty="0" smtClean="0"/>
                        <a:t>Chief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Associate</a:t>
                      </a:r>
                      <a:r>
                        <a:rPr lang="en-US" altLang="zh-TW" sz="1400" baseline="0" dirty="0" smtClean="0"/>
                        <a:t> Editor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Assistant</a:t>
                      </a:r>
                      <a:endParaRPr lang="zh-TW" altLang="en-US" sz="1400" dirty="0"/>
                    </a:p>
                  </a:txBody>
                  <a:tcPr/>
                </a:tc>
              </a:tr>
              <a:tr h="1012279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EABE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http://ees.elsevier.com/eabe/default.asp?pg=login.asp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Prof. 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Alexander H. D. Cheng</a:t>
                      </a:r>
                    </a:p>
                    <a:p>
                      <a:pPr algn="l"/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zh-TW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 of Mississippi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USA)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/>
                        <a:t>Prof. </a:t>
                      </a:r>
                      <a:r>
                        <a:rPr lang="en-US" altLang="zh-TW" sz="1400" b="1" dirty="0" smtClean="0"/>
                        <a:t>J. T. Chen</a:t>
                      </a:r>
                    </a:p>
                    <a:p>
                      <a:pPr algn="l"/>
                      <a:r>
                        <a:rPr lang="en-US" altLang="zh-TW" sz="1400" b="0" dirty="0" smtClean="0"/>
                        <a:t>(</a:t>
                      </a:r>
                      <a:r>
                        <a:rPr lang="en-US" altLang="zh-TW" sz="1400" b="0" i="1" dirty="0" smtClean="0"/>
                        <a:t>National Taiwan</a:t>
                      </a:r>
                      <a:r>
                        <a:rPr lang="en-US" altLang="zh-TW" sz="1400" b="0" i="1" baseline="0" dirty="0" smtClean="0"/>
                        <a:t> Ocean University</a:t>
                      </a:r>
                      <a:r>
                        <a:rPr lang="en-US" altLang="zh-TW" sz="1400" b="0" baseline="0" dirty="0" smtClean="0"/>
                        <a:t>, Taiwan)</a:t>
                      </a:r>
                      <a:endParaRPr lang="zh-TW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Mr. </a:t>
                      </a:r>
                      <a:r>
                        <a:rPr lang="en-US" altLang="zh-TW" sz="1400" dirty="0" err="1" smtClean="0"/>
                        <a:t>Jia</a:t>
                      </a:r>
                      <a:r>
                        <a:rPr lang="en-US" altLang="zh-TW" sz="1400" dirty="0" smtClean="0"/>
                        <a:t>-Wei </a:t>
                      </a:r>
                      <a:r>
                        <a:rPr lang="en-US" altLang="zh-TW" sz="1400" dirty="0" smtClean="0"/>
                        <a:t>Lee</a:t>
                      </a:r>
                    </a:p>
                    <a:p>
                      <a:r>
                        <a:rPr lang="en-US" altLang="zh-TW" sz="1400" dirty="0" smtClean="0"/>
                        <a:t>(29952008@mail.ntou.edu.tw)</a:t>
                      </a:r>
                      <a:endParaRPr lang="zh-TW" altLang="en-US" sz="1400" dirty="0"/>
                    </a:p>
                  </a:txBody>
                  <a:tcPr/>
                </a:tc>
              </a:tr>
              <a:tr h="1295737">
                <a:tc>
                  <a:txBody>
                    <a:bodyPr/>
                    <a:lstStyle/>
                    <a:p>
                      <a:r>
                        <a:rPr lang="en-US" altLang="zh-TW" sz="1400" dirty="0" err="1" smtClean="0"/>
                        <a:t>JoM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http://www.editorialmanager.com/jmech/default.asp?pg=linkval.asp&amp;fn=editorMSLink&amp;pid=14&amp;usid={3A49BEB3-1CBA-4183-B4B9-F2192C2A59F0}&amp;docid=610&amp;rev=0&amp;msid={43AFA41A-4B8D-4357-BAC9-0F69D8DBDED6}&amp;d=1&amp;c=3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Prof. </a:t>
                      </a:r>
                      <a:r>
                        <a:rPr lang="en-US" altLang="zh-TW" sz="1400" b="1" dirty="0" smtClean="0"/>
                        <a:t>K. N. Chiang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/>
                        <a:t>(</a:t>
                      </a:r>
                      <a:r>
                        <a:rPr lang="en-US" altLang="zh-TW" sz="1400" i="1" dirty="0" smtClean="0"/>
                        <a:t>National </a:t>
                      </a:r>
                      <a:r>
                        <a:rPr lang="en-US" altLang="zh-TW" sz="1400" i="1" dirty="0" err="1" smtClean="0"/>
                        <a:t>Tsing</a:t>
                      </a:r>
                      <a:r>
                        <a:rPr lang="en-US" altLang="zh-TW" sz="1400" i="1" dirty="0" smtClean="0"/>
                        <a:t> </a:t>
                      </a:r>
                      <a:r>
                        <a:rPr lang="en-US" altLang="zh-TW" sz="1400" i="1" dirty="0" err="1" smtClean="0"/>
                        <a:t>Hua</a:t>
                      </a:r>
                      <a:r>
                        <a:rPr lang="en-US" altLang="zh-TW" sz="1400" i="1" dirty="0" smtClean="0"/>
                        <a:t> University</a:t>
                      </a:r>
                      <a:r>
                        <a:rPr lang="en-US" altLang="zh-TW" sz="1400" i="0" dirty="0" smtClean="0"/>
                        <a:t>, Taiwan)</a:t>
                      </a:r>
                      <a:endParaRPr lang="zh-TW" altLang="en-US" sz="14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/>
                        <a:t>Prof. </a:t>
                      </a:r>
                      <a:r>
                        <a:rPr lang="en-US" altLang="zh-TW" sz="1400" b="1" dirty="0" smtClean="0"/>
                        <a:t>J. T. Chen</a:t>
                      </a:r>
                    </a:p>
                    <a:p>
                      <a:pPr algn="l"/>
                      <a:r>
                        <a:rPr lang="en-US" altLang="zh-TW" sz="1400" b="0" dirty="0" smtClean="0"/>
                        <a:t>(</a:t>
                      </a:r>
                      <a:r>
                        <a:rPr lang="en-US" altLang="zh-TW" sz="1400" b="0" i="1" dirty="0" smtClean="0"/>
                        <a:t>National Taiwan</a:t>
                      </a:r>
                      <a:r>
                        <a:rPr lang="en-US" altLang="zh-TW" sz="1400" b="0" i="1" baseline="0" dirty="0" smtClean="0"/>
                        <a:t> Ocean University</a:t>
                      </a:r>
                      <a:r>
                        <a:rPr lang="en-US" altLang="zh-TW" sz="1400" b="0" baseline="0" dirty="0" smtClean="0"/>
                        <a:t>, Taiwan)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Mr. </a:t>
                      </a:r>
                      <a:r>
                        <a:rPr lang="en-US" altLang="zh-TW" sz="1400" dirty="0" err="1" smtClean="0"/>
                        <a:t>Shing</a:t>
                      </a:r>
                      <a:r>
                        <a:rPr lang="en-US" altLang="zh-TW" sz="1400" dirty="0" smtClean="0"/>
                        <a:t>-Kai </a:t>
                      </a:r>
                      <a:r>
                        <a:rPr lang="en-US" altLang="zh-TW" sz="1400" dirty="0" smtClean="0"/>
                        <a:t>Kao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smtClean="0"/>
                        <a:t>(m96520009@mail.ntou.edu.tw</a:t>
                      </a:r>
                      <a:r>
                        <a:rPr lang="en-US" altLang="zh-TW" sz="1400" dirty="0" smtClean="0"/>
                        <a:t>)</a:t>
                      </a:r>
                      <a:endParaRPr lang="zh-TW" altLang="en-US" sz="1400" dirty="0" smtClean="0"/>
                    </a:p>
                    <a:p>
                      <a:endParaRPr lang="zh-TW" altLang="en-US" sz="1400" dirty="0"/>
                    </a:p>
                  </a:txBody>
                  <a:tcPr/>
                </a:tc>
              </a:tr>
              <a:tr h="1295737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JCIE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charset="-120"/>
                          <a:cs typeface="+mn-cs"/>
                        </a:rPr>
                        <a:t>https://mc.manuscriptcentral.com/tcie</a:t>
                      </a: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Prof. 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Shi-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Shuenn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Chen </a:t>
                      </a:r>
                      <a:endParaRPr lang="zh-TW" alt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zh-TW" sz="1400" b="0" dirty="0" smtClean="0"/>
                        <a:t>(</a:t>
                      </a:r>
                      <a:r>
                        <a:rPr lang="en-US" altLang="zh-TW" sz="1400" i="1" dirty="0" smtClean="0"/>
                        <a:t>National Taiwan University of Science and Technology</a:t>
                      </a:r>
                      <a:r>
                        <a:rPr lang="en-US" altLang="zh-TW" sz="1400" i="0" dirty="0" smtClean="0"/>
                        <a:t>, Taiwan)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 smtClean="0"/>
                        <a:t>Prof. </a:t>
                      </a:r>
                      <a:r>
                        <a:rPr lang="en-US" altLang="zh-TW" sz="1400" b="1" dirty="0" smtClean="0"/>
                        <a:t>J. T. Chen</a:t>
                      </a:r>
                    </a:p>
                    <a:p>
                      <a:pPr algn="l"/>
                      <a:r>
                        <a:rPr lang="en-US" altLang="zh-TW" sz="1400" b="0" dirty="0" smtClean="0"/>
                        <a:t>(</a:t>
                      </a:r>
                      <a:r>
                        <a:rPr lang="en-US" altLang="zh-TW" sz="1400" b="0" i="1" dirty="0" smtClean="0"/>
                        <a:t>National Taiwan</a:t>
                      </a:r>
                      <a:r>
                        <a:rPr lang="en-US" altLang="zh-TW" sz="1400" b="0" i="1" baseline="0" dirty="0" smtClean="0"/>
                        <a:t> Ocean University</a:t>
                      </a:r>
                      <a:r>
                        <a:rPr lang="en-US" altLang="zh-TW" sz="1400" b="0" baseline="0" dirty="0" smtClean="0"/>
                        <a:t>, Taiwan)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Mr. Yu-Lung </a:t>
                      </a:r>
                      <a:r>
                        <a:rPr lang="en-US" altLang="zh-TW" sz="1400" dirty="0" smtClean="0"/>
                        <a:t>Chang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/>
                        <a:t>(yorkchang@ntou.edu.tw)</a:t>
                      </a:r>
                      <a:endParaRPr lang="zh-TW" altLang="en-US" sz="1400" dirty="0" smtClean="0"/>
                    </a:p>
                    <a:p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7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151</Words>
  <Application>Microsoft Office PowerPoint</Application>
  <PresentationFormat>如螢幕大小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NTOU/MSV Journal Service (2015)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NTOU/MSV Journal Service (2015)</dc:title>
  <dc:creator>NTOU-MSV</dc:creator>
  <cp:lastModifiedBy>Kao</cp:lastModifiedBy>
  <cp:revision>7</cp:revision>
  <dcterms:created xsi:type="dcterms:W3CDTF">2014-12-19T08:35:50Z</dcterms:created>
  <dcterms:modified xsi:type="dcterms:W3CDTF">2014-12-19T09:56:08Z</dcterms:modified>
</cp:coreProperties>
</file>