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345B-DAA8-4837-B673-69C4FA4BCE6A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Phi  Tau  Phi   2014-2016  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837847"/>
              </p:ext>
            </p:extLst>
          </p:nvPr>
        </p:nvGraphicFramePr>
        <p:xfrm>
          <a:off x="467544" y="1988840"/>
          <a:ext cx="8219256" cy="439248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54814"/>
                <a:gridCol w="2054814"/>
                <a:gridCol w="2054814"/>
                <a:gridCol w="2054814"/>
              </a:tblGrid>
              <a:tr h="1098122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2014</a:t>
                      </a:r>
                      <a:endParaRPr lang="zh-TW" altLang="en-US" sz="3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2015</a:t>
                      </a:r>
                      <a:endParaRPr lang="zh-TW" altLang="en-US" sz="3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王馨霙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2016</a:t>
                      </a:r>
                      <a:endParaRPr lang="zh-TW" altLang="en-US" sz="3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海大系工系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555776" y="1196752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數學、力學與計算</a:t>
            </a:r>
            <a:endParaRPr lang="zh-TW" altLang="en-US" sz="3600" dirty="0"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27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40</Words>
  <Application>Microsoft Office PowerPoint</Application>
  <PresentationFormat>如螢幕大小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Phi  Tau  Phi   2014-2016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MSVLAB</cp:lastModifiedBy>
  <cp:revision>2</cp:revision>
  <dcterms:created xsi:type="dcterms:W3CDTF">2015-09-16T07:12:06Z</dcterms:created>
  <dcterms:modified xsi:type="dcterms:W3CDTF">2015-09-16T07:32:12Z</dcterms:modified>
</cp:coreProperties>
</file>