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4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621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2017/7/21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Phi  Tau  Phi   </a:t>
            </a:r>
            <a:r>
              <a:rPr lang="en-US" altLang="zh-TW" dirty="0" smtClean="0"/>
              <a:t>2014-2017  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92702"/>
              </p:ext>
            </p:extLst>
          </p:nvPr>
        </p:nvGraphicFramePr>
        <p:xfrm>
          <a:off x="467544" y="1700808"/>
          <a:ext cx="8219256" cy="486033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548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12163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1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2014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1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2015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王馨霙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216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2016</a:t>
                      </a:r>
                      <a:endParaRPr lang="zh-TW" altLang="en-US" sz="3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</a:t>
                      </a:r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系</a:t>
                      </a:r>
                      <a:endParaRPr lang="en-US" altLang="zh-TW" sz="24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79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2017</a:t>
                      </a:r>
                    </a:p>
                    <a:p>
                      <a:pPr algn="ctr"/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廖嘉慧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24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</a:tr>
              <a:tr h="98794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 smtClean="0"/>
                        <a:t>2017</a:t>
                      </a:r>
                    </a:p>
                    <a:p>
                      <a:pPr algn="ctr"/>
                      <a:r>
                        <a:rPr lang="zh-TW" altLang="en-US" sz="24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2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李家瑋</a:t>
                      </a:r>
                      <a:endParaRPr lang="zh-TW" altLang="en-US" sz="24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淡江土木系</a:t>
                      </a:r>
                      <a:endParaRPr lang="en-US" altLang="zh-TW" sz="24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555776" y="908720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2014-2017  </a:t>
            </a:r>
            <a:r>
              <a:rPr lang="zh-TW" altLang="en-US" dirty="0" smtClean="0"/>
              <a:t>粘烽製表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27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68</Words>
  <Application>Microsoft Office PowerPoint</Application>
  <PresentationFormat>如螢幕大小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Phi  Tau  Phi   2014-2017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MSVLAB</cp:lastModifiedBy>
  <cp:revision>6</cp:revision>
  <cp:lastPrinted>2017-07-21T02:11:23Z</cp:lastPrinted>
  <dcterms:created xsi:type="dcterms:W3CDTF">2015-09-16T07:12:06Z</dcterms:created>
  <dcterms:modified xsi:type="dcterms:W3CDTF">2017-07-21T02:14:31Z</dcterms:modified>
</cp:coreProperties>
</file>