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782" y="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9552" y="-1111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/>
              <a:t>Phi  Tau  Phi</a:t>
            </a:r>
            <a:r>
              <a:rPr lang="zh-TW" altLang="en-US" sz="4000" dirty="0" smtClean="0"/>
              <a:t> 榮譽會員演講</a:t>
            </a:r>
            <a:r>
              <a:rPr lang="en-US" altLang="zh-TW" sz="4000" dirty="0" smtClean="0"/>
              <a:t>   2014-2020  </a:t>
            </a:r>
            <a:endParaRPr lang="zh-TW" altLang="en-US" sz="40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115693"/>
              </p:ext>
            </p:extLst>
          </p:nvPr>
        </p:nvGraphicFramePr>
        <p:xfrm>
          <a:off x="251520" y="1265976"/>
          <a:ext cx="8219256" cy="515601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9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承辦人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服務對象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學會會址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2014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李應德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楊政霖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海大河工系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台灣大學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2015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周昭昌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王馨霙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海大機械系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9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2016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陳柏台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吳仰凱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海大系工系</a:t>
                      </a:r>
                      <a:endParaRPr lang="en-US" altLang="zh-TW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5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2017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張文哲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慧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海大全體</a:t>
                      </a:r>
                      <a:endParaRPr lang="en-US" altLang="zh-TW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2017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淡江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淡江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郭世榮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河工概論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義守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TWBEM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</a:t>
                      </a:r>
                      <a:r>
                        <a:rPr lang="en-US" altLang="zh-TW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2019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蕭松山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海工科技導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Oct3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06756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2019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張正興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Oct29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241098"/>
                  </a:ext>
                </a:extLst>
              </a:tr>
              <a:tr h="3913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2019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成大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林裕城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劉立偉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TWBEM10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NOV2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821662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海大</a:t>
                      </a:r>
                      <a:endParaRPr lang="zh-TW" altLang="en-US" sz="16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陳泰安</a:t>
                      </a:r>
                      <a:endParaRPr lang="zh-TW" altLang="en-US" sz="16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廖秘書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海大河工概論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清華大學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460327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中央</a:t>
                      </a:r>
                      <a:endParaRPr lang="zh-TW" altLang="en-US" sz="16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洪盟凱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洪盟凱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中央數學系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清華大學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62418806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23528" y="620688"/>
            <a:ext cx="831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數學、力學與計算</a:t>
            </a:r>
            <a:r>
              <a:rPr lang="en-US" altLang="zh-TW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-</a:t>
            </a:r>
            <a:r>
              <a:rPr lang="zh-TW" altLang="en-US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陳正宗特聘講座教授</a:t>
            </a:r>
            <a:endParaRPr lang="zh-TW" altLang="en-US" sz="3600" dirty="0">
              <a:latin typeface="華康儷特圓" panose="020F0809000000000000" pitchFamily="49" charset="-120"/>
              <a:ea typeface="華康儷特圓" panose="020F0809000000000000" pitchFamily="49" charset="-120"/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48400" y="6597352"/>
            <a:ext cx="2895600" cy="188640"/>
          </a:xfrm>
        </p:spPr>
        <p:txBody>
          <a:bodyPr/>
          <a:lstStyle/>
          <a:p>
            <a:r>
              <a:rPr lang="zh-TW" altLang="en-US" dirty="0" smtClean="0"/>
              <a:t>檔名：</a:t>
            </a:r>
            <a:r>
              <a:rPr lang="en-US" altLang="zh-TW" dirty="0" smtClean="0"/>
              <a:t>Phi  Tau  Phi   2014-2019  </a:t>
            </a:r>
            <a:r>
              <a:rPr lang="zh-TW" altLang="en-US" dirty="0" smtClean="0"/>
              <a:t>小宏製表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173</Words>
  <Application>Microsoft Office PowerPoint</Application>
  <PresentationFormat>如螢幕大小 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華康儷特圓</vt:lpstr>
      <vt:lpstr>新細明體</vt:lpstr>
      <vt:lpstr>標楷體</vt:lpstr>
      <vt:lpstr>Arial</vt:lpstr>
      <vt:lpstr>Calibri</vt:lpstr>
      <vt:lpstr>Office 佈景主題</vt:lpstr>
      <vt:lpstr>Phi  Tau  Phi 榮譽會員演講   2014-2020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Windows 使用者</cp:lastModifiedBy>
  <cp:revision>31</cp:revision>
  <cp:lastPrinted>2018-06-08T01:36:16Z</cp:lastPrinted>
  <dcterms:created xsi:type="dcterms:W3CDTF">2015-09-16T07:12:06Z</dcterms:created>
  <dcterms:modified xsi:type="dcterms:W3CDTF">2020-06-15T03:15:52Z</dcterms:modified>
</cp:coreProperties>
</file>