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87425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3782" y="6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5BF011-A428-4AD9-9075-9B9FA872C165}" type="datetimeFigureOut">
              <a:rPr lang="zh-TW" altLang="en-US" smtClean="0"/>
              <a:t>2021/6/3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690822"/>
            <a:ext cx="5438775" cy="44429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8485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378485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067C8-6147-49D4-B89C-85EA1A53D8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324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0067C8-6147-49D4-B89C-85EA1A53D82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7768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2356C-858F-4E52-8BF5-6F43005E9F81}" type="datetime1">
              <a:rPr lang="zh-TW" altLang="en-US" smtClean="0"/>
              <a:t>2021/6/3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2841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3D1A5-3372-4B5C-BE29-F2F23AEC0C96}" type="datetime1">
              <a:rPr lang="zh-TW" altLang="en-US" smtClean="0"/>
              <a:t>2021/6/3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3459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E34B3-3C4B-416A-AB4F-6EF44C099CD1}" type="datetime1">
              <a:rPr lang="zh-TW" altLang="en-US" smtClean="0"/>
              <a:t>2021/6/3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4105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DA7D1-C36B-412A-8CEE-45A78CD90330}" type="datetime1">
              <a:rPr lang="zh-TW" altLang="en-US" smtClean="0"/>
              <a:t>2021/6/3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3002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4CDC1-ECBA-41B3-81FB-C77D4D3EC112}" type="datetime1">
              <a:rPr lang="zh-TW" altLang="en-US" smtClean="0"/>
              <a:t>2021/6/3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8900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299C6-6370-4966-B578-78BF608C5024}" type="datetime1">
              <a:rPr lang="zh-TW" altLang="en-US" smtClean="0"/>
              <a:t>2021/6/3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9934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95403-8BA1-413F-A267-AFDE64DEC764}" type="datetime1">
              <a:rPr lang="zh-TW" altLang="en-US" smtClean="0"/>
              <a:t>2021/6/3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2718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A1B7-1A2E-4445-AFA1-7E58D151CE3F}" type="datetime1">
              <a:rPr lang="zh-TW" altLang="en-US" smtClean="0"/>
              <a:t>2021/6/3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4746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F6F89-2EAD-46EB-BBB7-6236548BD324}" type="datetime1">
              <a:rPr lang="zh-TW" altLang="en-US" smtClean="0"/>
              <a:t>2021/6/3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2510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51E4B-6F96-4E40-8745-547C49DA4611}" type="datetime1">
              <a:rPr lang="zh-TW" altLang="en-US" smtClean="0"/>
              <a:t>2021/6/3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3723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02E88-A641-4354-9AD8-EC87D1CA4EB5}" type="datetime1">
              <a:rPr lang="zh-TW" altLang="en-US" smtClean="0"/>
              <a:t>2021/6/3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5232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DACC0-556A-4CA2-A4AB-5E98173C3DB0}" type="datetime1">
              <a:rPr lang="zh-TW" altLang="en-US" smtClean="0"/>
              <a:t>2021/6/3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TW" altLang="en-US" smtClean="0"/>
              <a:t>檔名：</a:t>
            </a:r>
            <a:r>
              <a:rPr lang="en-US" altLang="zh-TW" smtClean="0"/>
              <a:t>Phi  Tau  Phi   2014-2017  </a:t>
            </a:r>
            <a:r>
              <a:rPr lang="zh-TW" altLang="en-US" smtClean="0"/>
              <a:t>粘烽製表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763CA-D0F0-4D96-BDD9-22C75127AC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9459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539552" y="-1111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TW" sz="4000" dirty="0" smtClean="0"/>
              <a:t>Phi  Tau  Phi</a:t>
            </a:r>
            <a:r>
              <a:rPr lang="zh-TW" altLang="en-US" sz="4000" dirty="0" smtClean="0"/>
              <a:t> 榮譽會員演講</a:t>
            </a:r>
            <a:r>
              <a:rPr lang="en-US" altLang="zh-TW" sz="4000" smtClean="0"/>
              <a:t>   2014-2021  </a:t>
            </a:r>
            <a:endParaRPr lang="zh-TW" altLang="en-US" sz="4000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2045787"/>
              </p:ext>
            </p:extLst>
          </p:nvPr>
        </p:nvGraphicFramePr>
        <p:xfrm>
          <a:off x="251520" y="1265976"/>
          <a:ext cx="8219256" cy="5181008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592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25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495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95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endParaRPr lang="zh-TW" altLang="en-US" sz="240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申請人</a:t>
                      </a:r>
                      <a:endParaRPr lang="zh-TW" altLang="en-US" sz="20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承辦人</a:t>
                      </a:r>
                      <a:endParaRPr lang="zh-TW" altLang="en-US" sz="20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服務對象</a:t>
                      </a:r>
                      <a:endParaRPr lang="zh-TW" altLang="en-US" sz="20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學會會址</a:t>
                      </a:r>
                      <a:endParaRPr lang="zh-TW" altLang="en-US" sz="2000" b="1" kern="12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68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/>
                        <a:t>2014</a:t>
                      </a:r>
                      <a:endParaRPr lang="zh-TW" altLang="en-US" sz="1600" b="1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李應德</a:t>
                      </a:r>
                      <a:endParaRPr lang="zh-TW" altLang="en-US" sz="16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楊政霖</a:t>
                      </a:r>
                      <a:endParaRPr lang="zh-TW" altLang="en-US" sz="16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海大河工系</a:t>
                      </a:r>
                      <a:endParaRPr lang="zh-TW" altLang="en-US" sz="16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台灣大學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/>
                        <a:t>2015</a:t>
                      </a:r>
                      <a:endParaRPr lang="zh-TW" altLang="en-US" sz="1600" b="1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周昭昌</a:t>
                      </a:r>
                      <a:endParaRPr lang="zh-TW" altLang="en-US" sz="16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王馨霙</a:t>
                      </a:r>
                      <a:endParaRPr lang="zh-TW" altLang="en-US" sz="1600" kern="12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海大機械系</a:t>
                      </a:r>
                      <a:endParaRPr lang="zh-TW" altLang="en-US" sz="16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義守大學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79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/>
                        <a:t>2016</a:t>
                      </a:r>
                      <a:endParaRPr lang="zh-TW" altLang="en-US" sz="1600" b="1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陳柏台</a:t>
                      </a:r>
                      <a:endParaRPr lang="zh-TW" altLang="en-US" sz="16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吳仰凱</a:t>
                      </a:r>
                      <a:endParaRPr lang="zh-TW" altLang="en-US" sz="16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海大系工系</a:t>
                      </a:r>
                      <a:endParaRPr lang="en-US" altLang="zh-TW" sz="1600" dirty="0" smtClean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義守大學</a:t>
                      </a:r>
                      <a:endParaRPr lang="zh-TW" altLang="en-US" sz="1600" kern="12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55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/>
                        <a:t>2017</a:t>
                      </a:r>
                      <a:r>
                        <a:rPr lang="zh-TW" altLang="en-US" sz="1600" b="1" dirty="0" smtClean="0"/>
                        <a:t> </a:t>
                      </a:r>
                      <a:r>
                        <a:rPr lang="zh-TW" altLang="en-US" sz="16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海大</a:t>
                      </a:r>
                      <a:endParaRPr lang="zh-TW" altLang="en-US" sz="16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張文哲</a:t>
                      </a:r>
                      <a:endParaRPr lang="zh-TW" altLang="en-US" sz="16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廖嘉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慧</a:t>
                      </a:r>
                      <a:endParaRPr lang="zh-TW" altLang="en-US" sz="1600" kern="12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海大全體</a:t>
                      </a:r>
                      <a:endParaRPr lang="en-US" altLang="zh-TW" sz="1600" dirty="0" smtClean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政治大學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/>
                        <a:t>2017</a:t>
                      </a:r>
                      <a:r>
                        <a:rPr lang="zh-TW" altLang="en-US" sz="1600" b="1" dirty="0" smtClean="0"/>
                        <a:t> </a:t>
                      </a:r>
                      <a:r>
                        <a:rPr lang="zh-TW" altLang="en-US" sz="16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淡江</a:t>
                      </a:r>
                      <a:endParaRPr lang="zh-TW" altLang="en-US" sz="16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洪勇善</a:t>
                      </a:r>
                      <a:endParaRPr lang="zh-TW" altLang="en-US" sz="16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李家瑋</a:t>
                      </a:r>
                      <a:endParaRPr lang="zh-TW" altLang="en-US" sz="1600" kern="12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淡江土木系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政治大學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 smtClean="0"/>
                        <a:t>2018</a:t>
                      </a:r>
                      <a:r>
                        <a:rPr lang="zh-TW" altLang="en-US" sz="1600" b="1" dirty="0" smtClean="0"/>
                        <a:t> </a:t>
                      </a:r>
                      <a:r>
                        <a:rPr lang="zh-TW" altLang="en-US" sz="16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淡江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洪勇善</a:t>
                      </a:r>
                      <a:endParaRPr lang="zh-TW" altLang="en-US" sz="16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李家瑋</a:t>
                      </a:r>
                      <a:endParaRPr lang="zh-TW" altLang="en-US" sz="16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淡江土木系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政治大學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48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/>
                        <a:t>2018</a:t>
                      </a:r>
                      <a:r>
                        <a:rPr lang="zh-TW" altLang="en-US" sz="1600" b="1" dirty="0" smtClean="0"/>
                        <a:t> </a:t>
                      </a:r>
                      <a:r>
                        <a:rPr lang="zh-TW" altLang="en-US" sz="16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海大</a:t>
                      </a:r>
                      <a:endParaRPr lang="zh-TW" altLang="en-US" sz="16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郭世榮</a:t>
                      </a:r>
                      <a:endParaRPr lang="zh-TW" altLang="en-US" sz="1600" kern="12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廖嘉慧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河工概論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政治大學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7031649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 smtClean="0"/>
                        <a:t>2018</a:t>
                      </a:r>
                      <a:r>
                        <a:rPr lang="zh-TW" altLang="en-US" sz="1600" b="1" dirty="0" smtClean="0"/>
                        <a:t> </a:t>
                      </a:r>
                      <a:r>
                        <a:rPr lang="zh-TW" altLang="en-US" sz="16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義守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黃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宏財</a:t>
                      </a:r>
                      <a:endParaRPr lang="zh-TW" altLang="en-US" sz="1600" dirty="0" smtClean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黃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宏財</a:t>
                      </a:r>
                      <a:endParaRPr lang="zh-TW" altLang="en-US" sz="1600" dirty="0"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TWBEM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 </a:t>
                      </a: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9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 </a:t>
                      </a:r>
                      <a:r>
                        <a:rPr lang="en-US" altLang="zh-TW" sz="1600" i="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(</a:t>
                      </a:r>
                      <a:r>
                        <a:rPr lang="zh-TW" altLang="en-US" sz="1600" i="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義守</a:t>
                      </a:r>
                      <a:r>
                        <a:rPr lang="en-US" altLang="zh-TW" sz="1600" i="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政治大學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43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2019</a:t>
                      </a:r>
                      <a:r>
                        <a:rPr lang="zh-TW" altLang="en-US" sz="1600" b="1" dirty="0" smtClean="0">
                          <a:solidFill>
                            <a:schemeClr val="tx1"/>
                          </a:solidFill>
                        </a:rPr>
                        <a:t>海大</a:t>
                      </a:r>
                      <a:endParaRPr lang="zh-TW" altLang="en-US" sz="1600" b="1" kern="1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蕭松山</a:t>
                      </a:r>
                      <a:endParaRPr lang="zh-TW" altLang="en-US" sz="16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廖嘉慧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海工科技導</a:t>
                      </a: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Oct3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輔仁大學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506756"/>
                  </a:ext>
                </a:extLst>
              </a:tr>
              <a:tr h="3443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r>
                        <a:rPr lang="zh-TW" altLang="en-US" sz="1600" b="1" dirty="0" smtClean="0">
                          <a:solidFill>
                            <a:schemeClr val="tx1"/>
                          </a:solidFill>
                        </a:rPr>
                        <a:t>淡江</a:t>
                      </a:r>
                      <a:endParaRPr lang="zh-TW" altLang="en-US" sz="1600" b="1" kern="1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張正興</a:t>
                      </a:r>
                      <a:endParaRPr lang="zh-TW" altLang="en-US" sz="1600" dirty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李家瑋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淡江土木系</a:t>
                      </a: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Oct29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輔仁大學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4241098"/>
                  </a:ext>
                </a:extLst>
              </a:tr>
              <a:tr h="34436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r>
                        <a:rPr lang="zh-TW" altLang="en-US" sz="1600" b="1" dirty="0" smtClean="0">
                          <a:solidFill>
                            <a:schemeClr val="tx1"/>
                          </a:solidFill>
                        </a:rPr>
                        <a:t>成大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林裕城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劉立偉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TWBEM10</a:t>
                      </a: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 </a:t>
                      </a:r>
                      <a:r>
                        <a:rPr lang="en-US" altLang="zh-TW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NOV2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輔仁大學</a:t>
                      </a:r>
                      <a:endParaRPr lang="en-US" altLang="zh-TW" sz="1600" kern="1200" dirty="0" smtClean="0">
                        <a:solidFill>
                          <a:schemeClr val="tx1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1821662"/>
                  </a:ext>
                </a:extLst>
              </a:tr>
              <a:tr h="3443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2020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海大</a:t>
                      </a:r>
                    </a:p>
                  </a:txBody>
                  <a:tcPr marL="5443" marR="5443" marT="5443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陳泰安</a:t>
                      </a:r>
                    </a:p>
                  </a:txBody>
                  <a:tcPr marL="5443" marR="5443" marT="544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廖秘書</a:t>
                      </a:r>
                    </a:p>
                  </a:txBody>
                  <a:tcPr marL="5443" marR="5443" marT="544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海大河工概論</a:t>
                      </a:r>
                    </a:p>
                  </a:txBody>
                  <a:tcPr marL="5443" marR="5443" marT="544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清華大學</a:t>
                      </a:r>
                    </a:p>
                  </a:txBody>
                  <a:tcPr marL="5443" marR="5443" marT="544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1460327"/>
                  </a:ext>
                </a:extLst>
              </a:tr>
              <a:tr h="3443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2021</a:t>
                      </a:r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海</a:t>
                      </a:r>
                      <a:r>
                        <a:rPr lang="zh-TW" altLang="en-US" sz="1600" kern="1200" dirty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大</a:t>
                      </a:r>
                    </a:p>
                  </a:txBody>
                  <a:tcPr marL="5443" marR="5443" marT="5443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任貽明</a:t>
                      </a:r>
                    </a:p>
                  </a:txBody>
                  <a:tcPr marL="5443" marR="5443" marT="544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 smtClean="0">
                          <a:solidFill>
                            <a:srgbClr val="FF0000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王馨英</a:t>
                      </a:r>
                      <a:endParaRPr lang="zh-TW" altLang="en-US" sz="1600" kern="1200" dirty="0">
                        <a:solidFill>
                          <a:srgbClr val="FF0000"/>
                        </a:solidFill>
                        <a:latin typeface="華康儷特圓" panose="020F0809000000000000" pitchFamily="49" charset="-120"/>
                        <a:ea typeface="華康儷特圓" panose="020F0809000000000000" pitchFamily="49" charset="-120"/>
                        <a:cs typeface="+mn-cs"/>
                      </a:endParaRPr>
                    </a:p>
                  </a:txBody>
                  <a:tcPr marL="5443" marR="5443" marT="544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>
                          <a:latin typeface="華康儷特圓" panose="020F0809000000000000" pitchFamily="49" charset="-120"/>
                          <a:ea typeface="華康儷特圓" panose="020F0809000000000000" pitchFamily="49" charset="-120"/>
                        </a:rPr>
                        <a:t>海大機械系</a:t>
                      </a:r>
                    </a:p>
                  </a:txBody>
                  <a:tcPr marL="5443" marR="5443" marT="544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smtClean="0">
                          <a:solidFill>
                            <a:schemeClr val="tx1"/>
                          </a:solidFill>
                          <a:latin typeface="華康儷特圓" panose="020F0809000000000000" pitchFamily="49" charset="-120"/>
                          <a:ea typeface="華康儷特圓" panose="020F0809000000000000" pitchFamily="49" charset="-120"/>
                          <a:cs typeface="+mn-cs"/>
                        </a:rPr>
                        <a:t>清華大學</a:t>
                      </a:r>
                    </a:p>
                  </a:txBody>
                  <a:tcPr marL="5443" marR="5443" marT="5443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62418806"/>
                  </a:ext>
                </a:extLst>
              </a:tr>
            </a:tbl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323528" y="620688"/>
            <a:ext cx="83118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dirty="0" smtClean="0">
                <a:latin typeface="華康儷特圓" panose="020F0809000000000000" pitchFamily="49" charset="-120"/>
                <a:ea typeface="華康儷特圓" panose="020F0809000000000000" pitchFamily="49" charset="-120"/>
              </a:rPr>
              <a:t>數學、力學與計算</a:t>
            </a:r>
            <a:r>
              <a:rPr lang="en-US" altLang="zh-TW" sz="3600" dirty="0" smtClean="0">
                <a:latin typeface="華康儷特圓" panose="020F0809000000000000" pitchFamily="49" charset="-120"/>
                <a:ea typeface="華康儷特圓" panose="020F0809000000000000" pitchFamily="49" charset="-120"/>
              </a:rPr>
              <a:t>-</a:t>
            </a:r>
            <a:r>
              <a:rPr lang="zh-TW" altLang="en-US" sz="3600" dirty="0" smtClean="0">
                <a:latin typeface="華康儷特圓" panose="020F0809000000000000" pitchFamily="49" charset="-120"/>
                <a:ea typeface="華康儷特圓" panose="020F0809000000000000" pitchFamily="49" charset="-120"/>
              </a:rPr>
              <a:t>陳正宗特聘講座教授</a:t>
            </a:r>
            <a:endParaRPr lang="zh-TW" altLang="en-US" sz="3600" dirty="0">
              <a:latin typeface="華康儷特圓" panose="020F0809000000000000" pitchFamily="49" charset="-120"/>
              <a:ea typeface="華康儷特圓" panose="020F0809000000000000" pitchFamily="49" charset="-120"/>
            </a:endParaRPr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4294967295"/>
          </p:nvPr>
        </p:nvSpPr>
        <p:spPr>
          <a:xfrm>
            <a:off x="6248400" y="6597352"/>
            <a:ext cx="2895600" cy="188640"/>
          </a:xfrm>
        </p:spPr>
        <p:txBody>
          <a:bodyPr/>
          <a:lstStyle/>
          <a:p>
            <a:r>
              <a:rPr lang="zh-TW" altLang="en-US" dirty="0" smtClean="0"/>
              <a:t>檔名：</a:t>
            </a:r>
            <a:r>
              <a:rPr lang="en-US" altLang="zh-TW" dirty="0" smtClean="0"/>
              <a:t>Phi  Tau  Phi   2014-2019  </a:t>
            </a:r>
            <a:r>
              <a:rPr lang="zh-TW" altLang="en-US" dirty="0" smtClean="0"/>
              <a:t>小宏製表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9751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171</Words>
  <Application>Microsoft Office PowerPoint</Application>
  <PresentationFormat>如螢幕大小 (4:3)</PresentationFormat>
  <Paragraphs>73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華康儷特圓</vt:lpstr>
      <vt:lpstr>新細明體</vt:lpstr>
      <vt:lpstr>標楷體</vt:lpstr>
      <vt:lpstr>Arial</vt:lpstr>
      <vt:lpstr>Calibri</vt:lpstr>
      <vt:lpstr>Office 佈景主題</vt:lpstr>
      <vt:lpstr>Phi  Tau  Phi 榮譽會員演講   2014-2021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  Tau  Phi   2014-2016</dc:title>
  <dc:creator>MSVLAB</dc:creator>
  <cp:lastModifiedBy>Windows 使用者</cp:lastModifiedBy>
  <cp:revision>34</cp:revision>
  <cp:lastPrinted>2018-06-08T01:36:16Z</cp:lastPrinted>
  <dcterms:created xsi:type="dcterms:W3CDTF">2015-09-16T07:12:06Z</dcterms:created>
  <dcterms:modified xsi:type="dcterms:W3CDTF">2021-06-03T05:12:24Z</dcterms:modified>
</cp:coreProperties>
</file>