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2" r:id="rId3"/>
    <p:sldId id="260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50" d="100"/>
          <a:sy n="50" d="100"/>
        </p:scale>
        <p:origin x="762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BA816-0F3D-44D7-B775-6EE77909A984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F1847-8D73-428E-B853-346A8659FC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488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BA816-0F3D-44D7-B775-6EE77909A984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F1847-8D73-428E-B853-346A8659FC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281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BA816-0F3D-44D7-B775-6EE77909A984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F1847-8D73-428E-B853-346A8659FC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155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BA816-0F3D-44D7-B775-6EE77909A984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F1847-8D73-428E-B853-346A8659FC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989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BA816-0F3D-44D7-B775-6EE77909A984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F1847-8D73-428E-B853-346A8659FC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370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BA816-0F3D-44D7-B775-6EE77909A984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F1847-8D73-428E-B853-346A8659FC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75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BA816-0F3D-44D7-B775-6EE77909A984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F1847-8D73-428E-B853-346A8659FC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339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BA816-0F3D-44D7-B775-6EE77909A984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F1847-8D73-428E-B853-346A8659FC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769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BA816-0F3D-44D7-B775-6EE77909A984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F1847-8D73-428E-B853-346A8659FC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085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BA816-0F3D-44D7-B775-6EE77909A984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F1847-8D73-428E-B853-346A8659FC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573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BA816-0F3D-44D7-B775-6EE77909A984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F1847-8D73-428E-B853-346A8659FC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930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6BA816-0F3D-44D7-B775-6EE77909A984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0F1847-8D73-428E-B853-346A8659FC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535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24973"/>
            <a:ext cx="12192000" cy="520805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96625" y="0"/>
            <a:ext cx="1095375" cy="428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8218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37761"/>
            <a:ext cx="12192000" cy="458247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850" y="385762"/>
            <a:ext cx="5372100" cy="113347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01362" y="0"/>
            <a:ext cx="1095375" cy="428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6538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8157"/>
            <a:ext cx="12192000" cy="570168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96625" y="0"/>
            <a:ext cx="1095375" cy="428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2741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300" y="3505201"/>
            <a:ext cx="11562296" cy="33528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71042"/>
            <a:ext cx="4416889" cy="313415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65434" y="0"/>
            <a:ext cx="4026566" cy="307429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48024" y="371042"/>
            <a:ext cx="4486275" cy="2439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2996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Ho, Rita (ELS-TAI)</dc:creator>
  <cp:lastModifiedBy>Ho, Rita (ELS-TAI)</cp:lastModifiedBy>
  <cp:revision>3</cp:revision>
  <dcterms:created xsi:type="dcterms:W3CDTF">2018-09-13T13:11:48Z</dcterms:created>
  <dcterms:modified xsi:type="dcterms:W3CDTF">2018-09-13T13:26:31Z</dcterms:modified>
</cp:coreProperties>
</file>