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20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2023/1/3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37184"/>
              </p:ext>
            </p:extLst>
          </p:nvPr>
        </p:nvGraphicFramePr>
        <p:xfrm>
          <a:off x="285932" y="1283767"/>
          <a:ext cx="11674855" cy="4663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H.-K. Hong, 1999, Review of dual boundary element methods with emphasis on hypersingular integrals and divergent series, Applied Mechanics Reviews, ASME, Vol.52, No.1, pp.17-33. 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H.-K. Hong and J. T. Chen, 1988, Derivations of Integral Equations of Elasticity, Journal of Engineering Mechanics, ASCE, Vol.114, No.6, pp.1028-1044.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Chen, C. S. Wu, Y. T. Lee and K. H. Chen, 2007, On the equivalence of the </a:t>
                      </a:r>
                      <a:r>
                        <a:rPr lang="en-US" altLang="zh-TW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Trefftz</a:t>
                      </a: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method and method of fundamental solutions for Laplace and </a:t>
                      </a:r>
                      <a:r>
                        <a:rPr lang="en-US" altLang="zh-TW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biharmonic</a:t>
                      </a: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equations, Computers and Mathematics with Applications, Vol.53, No.6, pp.851-879.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 and F. C. Wong, 1998, Dual formulation of multiple reciprocity method for the acoustic mode of a cavity with a thin partition, J. of Sound and Vibration, Vol. 217, No.1, pp.75-95. 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66594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T. Chen, S. R. </a:t>
                      </a:r>
                      <a:r>
                        <a:rPr lang="en-US" altLang="zh-TW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Kuo</a:t>
                      </a: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J. H. Lin, 2002, Analytical study and numerical experiments for degenerate scale problems in the boundary element method for two-dimensional elasticity, Int. J. </a:t>
                      </a:r>
                      <a:r>
                        <a:rPr lang="en-US" altLang="zh-TW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Numer</a:t>
                      </a: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Meth. </a:t>
                      </a:r>
                      <a:r>
                        <a:rPr lang="en-US" altLang="zh-TW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Engng</a:t>
                      </a:r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Vol.54, No.12, pp.1669-1681.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JT Chen, IL Chen, KH Chen, YT Lee, YT Yeh, 2004, </a:t>
                      </a:r>
                      <a:r>
                        <a:rPr lang="en-US" altLang="zh-TW" sz="1800" b="0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meshless method for free vibration analysis of circular and rectangular clamped plates using radial basis function</a:t>
                      </a:r>
                      <a:r>
                        <a:rPr lang="en-US" altLang="zh-TW" sz="18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Engineering Analysis with Boundary Elements Vol.28, No.5, 535-545.</a:t>
                      </a:r>
                      <a:endParaRPr lang="zh-TW" altLang="en-US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zh-TW" altLang="en-U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673536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352281" y="203093"/>
            <a:ext cx="94697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</a:t>
            </a:r>
            <a:r>
              <a:rPr lang="en-US" altLang="zh-TW" sz="28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G2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NTOU/MSV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 citing 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六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篇破百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(Dec.27, 2022)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Research Gate Scores: 41.16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 index:41 (Scopus)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32" y="111653"/>
            <a:ext cx="1006735" cy="101683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444" y="6040300"/>
            <a:ext cx="908555" cy="8177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0" y="5971032"/>
            <a:ext cx="965351" cy="88696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1864" y="0"/>
            <a:ext cx="1740408" cy="1194216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檔名</a:t>
            </a:r>
            <a:r>
              <a:rPr lang="en-US" altLang="zh-TW" dirty="0" smtClean="0"/>
              <a:t>:</a:t>
            </a:r>
            <a:r>
              <a:rPr lang="en-US" altLang="zh-TW" dirty="0" err="1" smtClean="0"/>
              <a:t>NTOUMSVGoogleciting</a:t>
            </a:r>
            <a:r>
              <a:rPr lang="zh-TW" altLang="en-US" dirty="0" smtClean="0"/>
              <a:t>五篇破百</a:t>
            </a:r>
            <a:r>
              <a:rPr lang="en-US" altLang="zh-TW" dirty="0" smtClean="0"/>
              <a:t>2020.ppt  </a:t>
            </a:r>
            <a:r>
              <a:rPr lang="en-US" altLang="zh-TW" dirty="0" err="1" smtClean="0"/>
              <a:t>chshao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325</Words>
  <Application>Microsoft Office PowerPoint</Application>
  <PresentationFormat>寬螢幕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46</cp:revision>
  <dcterms:created xsi:type="dcterms:W3CDTF">2020-10-12T01:13:25Z</dcterms:created>
  <dcterms:modified xsi:type="dcterms:W3CDTF">2023-01-03T03:49:53Z</dcterms:modified>
</cp:coreProperties>
</file>