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37" d="100"/>
          <a:sy n="37" d="100"/>
        </p:scale>
        <p:origin x="2685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DFEED-5E6A-42B5-B0BA-C063D8FA1796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98EBB-3929-4A0B-81E8-6846192ADC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81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24EB-96CF-4E33-A8F8-8811DEF74940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02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F4A6-E787-45B2-878F-1B5699635728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46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47F7-1261-4CB8-A645-021CF43AFC31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78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EF7C-B9FE-4572-BC2B-1A3586CD3282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11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8759-DAA0-4E7D-BBFB-5521BEBFB98E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98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3243-7C8C-4B38-A94C-468B331365E6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78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7506-10F0-4498-BBBF-FEF17215AE38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820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E441-51FD-4685-B5CF-17C38FDEA432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98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4FCD-7226-456C-887F-812A56BE7B88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56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05E1-F9F7-4B4A-8E45-AB83EBD6DF71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69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CFFC-4BF5-45F1-B1CD-7E88A7AE7466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20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61DF-AF0F-4009-80B2-28A8F8C963E8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03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894451"/>
              </p:ext>
            </p:extLst>
          </p:nvPr>
        </p:nvGraphicFramePr>
        <p:xfrm>
          <a:off x="251507" y="829988"/>
          <a:ext cx="11674855" cy="5608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49050">
                  <a:extLst>
                    <a:ext uri="{9D8B030D-6E8A-4147-A177-3AD203B41FA5}">
                      <a16:colId xmlns:a16="http://schemas.microsoft.com/office/drawing/2014/main" val="3525509047"/>
                    </a:ext>
                  </a:extLst>
                </a:gridCol>
                <a:gridCol w="10049594">
                  <a:extLst>
                    <a:ext uri="{9D8B030D-6E8A-4147-A177-3AD203B41FA5}">
                      <a16:colId xmlns:a16="http://schemas.microsoft.com/office/drawing/2014/main" val="2048125776"/>
                    </a:ext>
                  </a:extLst>
                </a:gridCol>
                <a:gridCol w="876211">
                  <a:extLst>
                    <a:ext uri="{9D8B030D-6E8A-4147-A177-3AD203B41FA5}">
                      <a16:colId xmlns:a16="http://schemas.microsoft.com/office/drawing/2014/main" val="2023372588"/>
                    </a:ext>
                  </a:extLst>
                </a:gridCol>
              </a:tblGrid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 and H.-K. Hong, 1999, Review of dual boundary element methods with emphasis on hypersingular integrals and divergent series, Applied Mechanics Reviews, ASME, Vol.52, No.1, pp.17-33. 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482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362563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H.-K. Hong and J. T. Chen, 1988, Derivations of Integral Equations of Elasticity, Journal of Engineering Mechanics, ASCE, Vol.114, No.6, pp.1028-1044.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342205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Chen, C. S. Wu, Y. T. Lee and K. H. Chen, 2007, On the equivalence of the </a:t>
                      </a:r>
                      <a:r>
                        <a:rPr lang="en-US" altLang="zh-TW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Trefftz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method and method of fundamental solutions for Laplace and </a:t>
                      </a:r>
                      <a:r>
                        <a:rPr lang="en-US" altLang="zh-TW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biharmonic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equations, Computers and Mathematics with Applications, Vol.53, No.6, pp.851-879.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0420711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1998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 and F. C. Wong, 1998, Dual formulation of multiple reciprocity method for the acoustic mode of a cavity with a thin partition, J. of Sound and Vibration, Vol. 217, No.1, pp.75-95. 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166594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Chen, S. R. </a:t>
                      </a:r>
                      <a:r>
                        <a:rPr lang="en-US" altLang="zh-TW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Kuo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J. H. Lin, 2002, Analytical study and numerical experiments for degenerate scale problems in the boundary element method for two-dimensional elasticity, Int. J. </a:t>
                      </a:r>
                      <a:r>
                        <a:rPr lang="en-US" altLang="zh-TW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Meth. </a:t>
                      </a:r>
                      <a:r>
                        <a:rPr lang="en-US" altLang="zh-TW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Engng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., Vol.54, No.12, pp.1669-1681.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912569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JT Chen, IL Chen, KH Chen, YT Lee, YT Yeh, 2004, A meshless method for free vibration analysis of circular and rectangular clamped plates using radial basis function, Engineering Analysis with Boundary Elements Vol.28, No.5, 535-545.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9673536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Chen, P. Y. Chen and C. T. Chen, 2008, Surface motion of multiple alluvial valleys for incident plane SH-waves by using a semi-analytical approach, Soil Dynamics and Earthquake Engineering,, Vol.28, pp.58-72. </a:t>
                      </a:r>
                      <a:endParaRPr lang="zh-TW" altLang="zh-TW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4964836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JT Chen, MH Chang, KH Chen, SR Lin</a:t>
                      </a:r>
                      <a:r>
                        <a:rPr lang="en-US" altLang="zh-TW" sz="16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The boundary collocation method with meshless concept for acoustic </a:t>
                      </a:r>
                      <a:r>
                        <a:rPr lang="en-US" altLang="zh-TW" sz="16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eigenanalysis</a:t>
                      </a:r>
                      <a:r>
                        <a:rPr lang="en-US" altLang="zh-TW" sz="16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two-dimensional cavities using radial basis function</a:t>
                      </a:r>
                      <a:r>
                        <a:rPr lang="en-US" altLang="zh-TW" sz="16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6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 of Sound and Vibration 257 (4), 667-711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1163056"/>
                  </a:ext>
                </a:extLst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080615" y="-71227"/>
            <a:ext cx="92187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Table G2 NTOU/MSV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Google citing 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八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篇破百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(Nov.30, 2023)</a:t>
            </a:r>
          </a:p>
          <a:p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Research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Gate Scores: 41.16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 index:41 (Scopus)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36" y="-16783"/>
            <a:ext cx="800418" cy="80844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618" y="6232790"/>
            <a:ext cx="628509" cy="56565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6" y="6232790"/>
            <a:ext cx="746762" cy="68612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1461" y="-52271"/>
            <a:ext cx="1500538" cy="1029624"/>
          </a:xfrm>
          <a:prstGeom prst="rect">
            <a:avLst/>
          </a:prstGeom>
        </p:spPr>
      </p:pic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 smtClean="0"/>
              <a:t>檔名</a:t>
            </a:r>
            <a:r>
              <a:rPr lang="en-US" altLang="zh-TW" dirty="0" smtClean="0"/>
              <a:t>:</a:t>
            </a:r>
            <a:r>
              <a:rPr lang="en-US" altLang="zh-TW" dirty="0" err="1" smtClean="0"/>
              <a:t>NTOUMSVGoogleciting</a:t>
            </a:r>
            <a:r>
              <a:rPr lang="zh-TW" altLang="en-US" dirty="0" smtClean="0"/>
              <a:t>五篇破百</a:t>
            </a:r>
            <a:r>
              <a:rPr lang="en-US" altLang="zh-TW" dirty="0" smtClean="0"/>
              <a:t>2020.ppt  </a:t>
            </a:r>
            <a:r>
              <a:rPr lang="en-US" altLang="zh-TW" dirty="0" err="1" smtClean="0"/>
              <a:t>chshao</a:t>
            </a:r>
            <a:r>
              <a:rPr lang="zh-TW" altLang="en-US" dirty="0" smtClean="0"/>
              <a:t>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6718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415</Words>
  <Application>Microsoft Office PowerPoint</Application>
  <PresentationFormat>寬螢幕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0605JUA</dc:creator>
  <cp:lastModifiedBy>user</cp:lastModifiedBy>
  <cp:revision>61</cp:revision>
  <dcterms:created xsi:type="dcterms:W3CDTF">2020-10-12T01:13:25Z</dcterms:created>
  <dcterms:modified xsi:type="dcterms:W3CDTF">2023-12-13T09:41:33Z</dcterms:modified>
</cp:coreProperties>
</file>