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209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98EBB-3929-4A0B-81E8-6846192AD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5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2021/12/28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629997"/>
              </p:ext>
            </p:extLst>
          </p:nvPr>
        </p:nvGraphicFramePr>
        <p:xfrm>
          <a:off x="466727" y="569509"/>
          <a:ext cx="11674855" cy="621209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5936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W. </a:t>
                      </a:r>
                      <a:r>
                        <a:rPr lang="en-US" altLang="zh-TW" sz="1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Chyuan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Y. S. Liao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efficient method for solving electrostatic problems, IEEE Computing in Science and Engineering, 5(3):52 – 58.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49303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C. S. Wu,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Alternative derivations for the Poisson integral formula, International Journal of Mathematical Education in Science and Technology, 37(2):165-185.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W. M. Lee and J. T. Chen,  Null-field integral equation approach for free vibration analysis of circular plates with multiple circular holes, Computational Mechanics, Vol.42, pp.733-747.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W. M. Lee and J. T. Chen,  Free vibration analysis of a circular plate with multiple circular holes by using addition theorem and indirect BIEM, ASME. Journal of Applied Mechanics, 78:1-10.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505463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J. N. </a:t>
                      </a:r>
                      <a:r>
                        <a:rPr lang="en-US" altLang="zh-TW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H. Z. Liao,  Construction of Green‘s function using null field integral approach for Laplace problems with circular boundaries, CMC,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9(2): 93-110.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77431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 S. Lin, J. C. Liao, J. T. Chen and L. Chen, Lateral performance of piles evaluated via inclinometer data, Computers and 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Geotechnics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Vol.32, pp.411-421.</a:t>
                      </a:r>
                      <a:endParaRPr lang="en-US" altLang="zh-TW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540144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H. K. Hong,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dual boundary element methods with emphasis on hypersingular integrals and divergent series, ASME Applied Mechanics Reviews, 52(1):17-33.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6205305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Chen, K. S. Chou and S. K. Kao,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One-dimensional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 animation using Mathematica, Computer Applications in Engineering Education, 17(3):323-339.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924080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Y. T. Lee,  Torsional rigidity of a circular bar with multiple circular inclusions using a null field integral equations, Computational Mechanics, Vol.44, No.2, pp.221-232.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157859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A C Wu, 2007, Null-field integral equation approach for multi-inclusion problem under anti-plane shear, ASME, J. Appl. Mech., Vol.74, pp.469-487.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22706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M. H. Tsai and C. S. Liu, Conformal mapping and bipolar coordinate for eccentric Laplace problems, Computer Applications in Engineering Education, Vol.17, No.3, pp.314-322.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35056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</a:t>
                      </a:r>
                      <a:r>
                        <a:rPr lang="zh-TW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 Hong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Derivations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Integral Equations of Elasticity, ASCE Journal of Engineering Mechanics, 114(6):1028-1044.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857759" y="-65278"/>
            <a:ext cx="10053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J 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前十二強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(Research Gate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41.12, Dec.24, 2021)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2" y="29431"/>
            <a:ext cx="454491" cy="45905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345" y="29431"/>
            <a:ext cx="600087" cy="5400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5" y="6434895"/>
            <a:ext cx="494542" cy="45438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080" y="6190653"/>
            <a:ext cx="462529" cy="317373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8253984" y="6619593"/>
            <a:ext cx="4114800" cy="365125"/>
          </a:xfrm>
        </p:spPr>
        <p:txBody>
          <a:bodyPr/>
          <a:lstStyle/>
          <a:p>
            <a:r>
              <a:rPr lang="zh-TW" altLang="en-US" dirty="0"/>
              <a:t>檔名</a:t>
            </a:r>
            <a:r>
              <a:rPr lang="en-US" altLang="zh-TW" dirty="0"/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NTOU/MSV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前十強</a:t>
            </a:r>
            <a:r>
              <a:rPr lang="en-US" altLang="zh-TW" dirty="0"/>
              <a:t>.ppt  </a:t>
            </a:r>
            <a:r>
              <a:rPr lang="en-US" altLang="zh-TW" dirty="0" err="1">
                <a:latin typeface="Bradley Hand ITC" panose="03070402050302030203" pitchFamily="66" charset="0"/>
              </a:rPr>
              <a:t>CHLu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481</Words>
  <Application>Microsoft Office PowerPoint</Application>
  <PresentationFormat>寬螢幕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Bradley Hand ITC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Windows 使用者</cp:lastModifiedBy>
  <cp:revision>134</cp:revision>
  <dcterms:created xsi:type="dcterms:W3CDTF">2020-10-12T01:13:25Z</dcterms:created>
  <dcterms:modified xsi:type="dcterms:W3CDTF">2021-12-28T02:26:21Z</dcterms:modified>
</cp:coreProperties>
</file>