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7" d="100"/>
          <a:sy n="37" d="100"/>
        </p:scale>
        <p:origin x="2685" y="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DFEED-5E6A-42B5-B0BA-C063D8FA1796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98EBB-3929-4A0B-81E8-6846192AD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81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98EBB-3929-4A0B-81E8-6846192ADC7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15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24EB-96CF-4E33-A8F8-8811DEF74940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0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F4A6-E787-45B2-878F-1B5699635728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6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47F7-1261-4CB8-A645-021CF43AFC31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78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EF7C-B9FE-4572-BC2B-1A3586CD3282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11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8759-DAA0-4E7D-BBFB-5521BEBFB98E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9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3243-7C8C-4B38-A94C-468B331365E6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8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7506-10F0-4498-BBBF-FEF17215AE38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2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E441-51FD-4685-B5CF-17C38FDEA432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98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4FCD-7226-456C-887F-812A56BE7B88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6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05E1-F9F7-4B4A-8E45-AB83EBD6DF71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6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FFC-4BF5-45F1-B1CD-7E88A7AE7466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2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61DF-AF0F-4009-80B2-28A8F8C963E8}" type="datetime1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03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588380"/>
              </p:ext>
            </p:extLst>
          </p:nvPr>
        </p:nvGraphicFramePr>
        <p:xfrm>
          <a:off x="466727" y="569509"/>
          <a:ext cx="11674855" cy="621209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9050">
                  <a:extLst>
                    <a:ext uri="{9D8B030D-6E8A-4147-A177-3AD203B41FA5}">
                      <a16:colId xmlns:a16="http://schemas.microsoft.com/office/drawing/2014/main" val="3525509047"/>
                    </a:ext>
                  </a:extLst>
                </a:gridCol>
                <a:gridCol w="10049594">
                  <a:extLst>
                    <a:ext uri="{9D8B030D-6E8A-4147-A177-3AD203B41FA5}">
                      <a16:colId xmlns:a16="http://schemas.microsoft.com/office/drawing/2014/main" val="2048125776"/>
                    </a:ext>
                  </a:extLst>
                </a:gridCol>
                <a:gridCol w="876211">
                  <a:extLst>
                    <a:ext uri="{9D8B030D-6E8A-4147-A177-3AD203B41FA5}">
                      <a16:colId xmlns:a16="http://schemas.microsoft.com/office/drawing/2014/main" val="2023372588"/>
                    </a:ext>
                  </a:extLst>
                </a:gridCol>
              </a:tblGrid>
              <a:tr h="5936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W. </a:t>
                      </a:r>
                      <a:r>
                        <a:rPr lang="en-US" altLang="zh-TW" sz="1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Chyuan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Y. S. Liao and J. T.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Chen,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efficient method for solving electrostatic problems, IEEE Computing in Science and Engineering, 5(3):52 – 58.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62563"/>
                  </a:ext>
                </a:extLst>
              </a:tr>
              <a:tr h="49303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 and C. S. Wu,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Alternative derivations for the Poisson integral formula, International Journal of Mathematical Education in Science and Technology, 37(2):165-185.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342205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W. M. Lee and J. T. Chen,  Null-field integral equation approach for free vibration analysis of circular plates with multiple circular holes, Computational Mechanics, Vol.42, pp.733-747.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42071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W. M. Lee and J. T. Chen,  Free vibration analysis of a circular plate with multiple circular holes by using addition theorem and indirect BIEM, ASME. Journal of Applied Mechanics, 78:1-10.</a:t>
                      </a:r>
                      <a:endParaRPr lang="zh-TW" altLang="zh-TW" sz="14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2135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8505463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2005</a:t>
                      </a:r>
                      <a:endParaRPr lang="zh-TW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 S. Lin, J. C. Liao, J. T. Chen and L. Chen, Lateral performance of piles evaluated via inclinometer data, Computers and 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Geotechnics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Vol.32, pp.411-421.</a:t>
                      </a:r>
                      <a:endParaRPr lang="en-US" altLang="zh-TW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1072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3655303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Chen, J. N. </a:t>
                      </a:r>
                      <a:r>
                        <a:rPr lang="en-US" altLang="zh-TW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H. Z. Liao,  Construction of Green‘s function using null field integral approach for Laplace problems with circular boundaries, CMC,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9(2): 93-110.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867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774315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 and H. K. Hong,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dual boundary element methods with emphasis on hypersingular integrals and divergent series, ASME Applied Mechanics Reviews, 52(1):17-33.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6205305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 and Y. T. Lee,  Torsional rigidity of a circular bar with multiple circular inclusions using a null field integral equations, Computational Mechanics, Vol.44, No.2, pp.221-232.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199001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Chen, K. S. Chou and S. K. Kao,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One-dimensional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wave animation using Mathematica, Computer Applications in Engineering Education, 17(3):323-339.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924080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 and A C Wu, 2007, Null-field integral equation approach for multi-inclusion problem under anti-plane shear, ASME, J. Appl. Mech., Vol.74, pp.469-487.</a:t>
                      </a:r>
                      <a:endParaRPr lang="zh-TW" altLang="zh-TW" sz="14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227062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M. H. Tsai and C. S. Liu, Conformal mapping and bipolar coordinate for eccentric Laplace problems, Computer Applications in Engineering Education, Vol.17, No.3, pp.314-322.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6350564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</a:t>
                      </a:r>
                      <a:r>
                        <a:rPr lang="zh-TW" alt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K. Hong and J. T.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Chen,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Derivations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Integral Equations of Elasticity, ASCE Journal of Engineering Mechanics, 114(6):1028-1044.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912569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841823" y="52706"/>
            <a:ext cx="10259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Table J NTOU/MSV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Highly Read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前十二強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Research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Gate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41.16, Nov.28, 2023)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2" y="29431"/>
            <a:ext cx="454491" cy="45905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345" y="29431"/>
            <a:ext cx="600087" cy="54007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5" y="6434895"/>
            <a:ext cx="494542" cy="45438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768" y="6062637"/>
            <a:ext cx="462529" cy="317373"/>
          </a:xfrm>
          <a:prstGeom prst="rect">
            <a:avLst/>
          </a:prstGeom>
        </p:spPr>
      </p:pic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8253984" y="6619593"/>
            <a:ext cx="4114800" cy="365125"/>
          </a:xfrm>
        </p:spPr>
        <p:txBody>
          <a:bodyPr/>
          <a:lstStyle/>
          <a:p>
            <a:r>
              <a:rPr lang="zh-TW" altLang="en-US" dirty="0"/>
              <a:t>檔名</a:t>
            </a:r>
            <a:r>
              <a:rPr lang="en-US" altLang="zh-TW" dirty="0"/>
              <a:t>: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NTOU/MSV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Highly Read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前十強</a:t>
            </a:r>
            <a:r>
              <a:rPr lang="en-US" altLang="zh-TW" dirty="0"/>
              <a:t>.ppt  </a:t>
            </a:r>
            <a:r>
              <a:rPr lang="en-US" altLang="zh-TW" dirty="0" err="1">
                <a:latin typeface="Bradley Hand ITC" panose="03070402050302030203" pitchFamily="66" charset="0"/>
              </a:rPr>
              <a:t>CHLu</a:t>
            </a:r>
            <a:r>
              <a:rPr lang="zh-TW" altLang="en-US" dirty="0" smtClean="0"/>
              <a:t>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671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482</Words>
  <Application>Microsoft Office PowerPoint</Application>
  <PresentationFormat>寬螢幕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Bradley Hand ITC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user</cp:lastModifiedBy>
  <cp:revision>209</cp:revision>
  <dcterms:created xsi:type="dcterms:W3CDTF">2020-10-12T01:13:25Z</dcterms:created>
  <dcterms:modified xsi:type="dcterms:W3CDTF">2023-12-13T09:45:05Z</dcterms:modified>
</cp:coreProperties>
</file>