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48A3-E297-4FC8-BB5F-EFB1004D9530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ABF5-E358-4A05-8329-1F4B6A05A8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85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D09B-E2AA-4399-8B2A-77D20192F3C7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B924-51D7-43E0-94B4-4EEC90CAF589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B5C1-545B-4171-9E18-B88ED936DC68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AD91-9F5B-49DF-A7BC-64F34C83DB5A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260B9-0DB5-40C8-9EA3-2835CAF44B9B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820B-4073-44EA-9ED5-7B436FF23652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1C5E-C4A4-45F7-8E9F-F2EA9D0C353F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9F2D-BEDC-4B8A-937C-1FF101E328E6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1F9F-6BA8-448E-B1AE-96D20590B474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E71A-7E18-4104-8672-3BAB836B27CB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0427-D175-4D56-B9F2-63DAB78D181B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FACAA-EB04-419C-AE7F-F1DA880AE05E}" type="datetime1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13830" y="26064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034028" y="26064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917795"/>
            <a:ext cx="1343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97849" y="1585031"/>
            <a:ext cx="1154063" cy="1756793"/>
            <a:chOff x="1043006" y="2276475"/>
            <a:chExt cx="1154063" cy="1756793"/>
          </a:xfrm>
        </p:grpSpPr>
        <p:pic>
          <p:nvPicPr>
            <p:cNvPr id="8" name="Picture 3" descr="Rizz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06" y="2276475"/>
              <a:ext cx="1154045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043006" y="3725491"/>
              <a:ext cx="115406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400" b="1" dirty="0"/>
                <a:t>F. J. Rizzo</a:t>
              </a: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331640" y="1585031"/>
            <a:ext cx="1247405" cy="1730993"/>
            <a:chOff x="3480900" y="2276475"/>
            <a:chExt cx="1247405" cy="1730993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480900" y="3699691"/>
              <a:ext cx="12474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400" b="1" dirty="0"/>
                <a:t>D. J. </a:t>
              </a:r>
              <a:r>
                <a:rPr lang="en-US" altLang="zh-TW" sz="1400" b="1" dirty="0" err="1"/>
                <a:t>Shippy</a:t>
              </a:r>
              <a:endParaRPr lang="en-US" altLang="zh-TW" sz="1400" b="1" dirty="0"/>
            </a:p>
          </p:txBody>
        </p:sp>
        <p:pic>
          <p:nvPicPr>
            <p:cNvPr id="12" name="Picture 8" descr="D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172" y="2276475"/>
              <a:ext cx="101086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群組 12"/>
          <p:cNvGrpSpPr/>
          <p:nvPr/>
        </p:nvGrpSpPr>
        <p:grpSpPr>
          <a:xfrm>
            <a:off x="2555776" y="1585031"/>
            <a:ext cx="1244533" cy="1761522"/>
            <a:chOff x="6109973" y="2276475"/>
            <a:chExt cx="1244533" cy="1761522"/>
          </a:xfrm>
        </p:grpSpPr>
        <p:pic>
          <p:nvPicPr>
            <p:cNvPr id="14" name="Picture 4" descr="Mukherj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0450" y="2276475"/>
              <a:ext cx="1204815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6109973" y="3730220"/>
              <a:ext cx="124453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400" b="1" dirty="0"/>
                <a:t>S. Mukherjee</a:t>
              </a: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234213" y="3510083"/>
            <a:ext cx="155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檔名：</a:t>
            </a:r>
            <a:r>
              <a:rPr lang="en-US" altLang="zh-TW" smtClean="0"/>
              <a:t>1986&amp;1998   by </a:t>
            </a:r>
            <a:r>
              <a:rPr lang="zh-TW" altLang="en-US" smtClean="0"/>
              <a:t>粘烽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592140" y="3510083"/>
            <a:ext cx="63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2203325" y="4189312"/>
            <a:ext cx="1244601" cy="1831976"/>
            <a:chOff x="0" y="1155"/>
            <a:chExt cx="784" cy="115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55"/>
              <a:ext cx="732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字方塊 2"/>
            <p:cNvSpPr txBox="1">
              <a:spLocks noChangeArrowheads="1"/>
            </p:cNvSpPr>
            <p:nvPr/>
          </p:nvSpPr>
          <p:spPr bwMode="auto">
            <a:xfrm>
              <a:off x="0" y="2115"/>
              <a:ext cx="74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1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陳正宗</a:t>
              </a:r>
              <a:endParaRPr kumimoji="0"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80810" y="4189312"/>
            <a:ext cx="1187451" cy="1808150"/>
            <a:chOff x="361888" y="4593121"/>
            <a:chExt cx="1187451" cy="1808150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10" y="4593121"/>
              <a:ext cx="991231" cy="1440000"/>
            </a:xfrm>
            <a:prstGeom prst="rect">
              <a:avLst/>
            </a:prstGeom>
          </p:spPr>
        </p:pic>
        <p:sp>
          <p:nvSpPr>
            <p:cNvPr id="23" name="文字方塊 2"/>
            <p:cNvSpPr txBox="1">
              <a:spLocks noChangeArrowheads="1"/>
            </p:cNvSpPr>
            <p:nvPr/>
          </p:nvSpPr>
          <p:spPr bwMode="auto">
            <a:xfrm>
              <a:off x="361888" y="6093296"/>
              <a:ext cx="1187451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kumimoji="0" lang="zh-TW" altLang="en-US" sz="1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鮑亦興</a:t>
              </a:r>
              <a:endParaRPr kumimoji="0"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5" name="Picture 5" descr="1998B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07" y="1140245"/>
            <a:ext cx="2736304" cy="192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70118" y="1140245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新竹</a:t>
            </a:r>
            <a:r>
              <a:rPr lang="zh-TW" altLang="en-US" sz="1400" dirty="0"/>
              <a:t> </a:t>
            </a:r>
            <a:r>
              <a:rPr lang="en-US" altLang="zh-TW" sz="1400" dirty="0"/>
              <a:t>1998</a:t>
            </a:r>
          </a:p>
          <a:p>
            <a:pPr eaLnBrk="1" hangingPunct="1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國家高速電腦中心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8140382" y="3251834"/>
            <a:ext cx="896114" cy="1545318"/>
            <a:chOff x="1547813" y="1414463"/>
            <a:chExt cx="896114" cy="1545318"/>
          </a:xfrm>
        </p:grpSpPr>
        <p:pic>
          <p:nvPicPr>
            <p:cNvPr id="28" name="Picture 3" descr="CSYeh-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414463"/>
              <a:ext cx="89611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1547813" y="2498116"/>
              <a:ext cx="89611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200" b="1" dirty="0"/>
                <a:t>C. S. </a:t>
              </a:r>
              <a:r>
                <a:rPr lang="en-US" altLang="zh-TW" sz="1200" b="1" dirty="0" err="1"/>
                <a:t>Yeh</a:t>
              </a:r>
              <a:r>
                <a:rPr lang="en-US" altLang="zh-TW" sz="1200" b="1" dirty="0"/>
                <a:t>, NTU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5205521" y="3212976"/>
            <a:ext cx="950655" cy="1541785"/>
            <a:chOff x="1489085" y="3932238"/>
            <a:chExt cx="950655" cy="1541785"/>
          </a:xfrm>
        </p:grpSpPr>
        <p:pic>
          <p:nvPicPr>
            <p:cNvPr id="31" name="Picture 5" descr="Tea02-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85" y="3932238"/>
              <a:ext cx="95065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489085" y="5012358"/>
              <a:ext cx="9506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200" b="1" dirty="0"/>
                <a:t>C. R. Chou, NTOU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7276286" y="3251834"/>
            <a:ext cx="805943" cy="1551026"/>
            <a:chOff x="6553201" y="4038600"/>
            <a:chExt cx="805943" cy="1551026"/>
          </a:xfrm>
        </p:grpSpPr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6553201" y="5127961"/>
              <a:ext cx="8059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200" b="1" dirty="0"/>
                <a:t>C. Lai, NTU</a:t>
              </a:r>
            </a:p>
          </p:txBody>
        </p:sp>
        <p:pic>
          <p:nvPicPr>
            <p:cNvPr id="41" name="Picture 14" descr="untitled-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1" y="4038600"/>
              <a:ext cx="805942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群組 41"/>
          <p:cNvGrpSpPr/>
          <p:nvPr/>
        </p:nvGrpSpPr>
        <p:grpSpPr>
          <a:xfrm>
            <a:off x="6268174" y="3232257"/>
            <a:ext cx="984815" cy="1561362"/>
            <a:chOff x="3851276" y="3868738"/>
            <a:chExt cx="984815" cy="1561362"/>
          </a:xfrm>
        </p:grpSpPr>
        <p:pic>
          <p:nvPicPr>
            <p:cNvPr id="43" name="Picture 15" descr="Ho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7" y="3868738"/>
              <a:ext cx="98481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3851276" y="4968435"/>
              <a:ext cx="9848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200" b="1" dirty="0"/>
                <a:t>H.-K. Hong, NTU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7164288" y="1685484"/>
            <a:ext cx="941800" cy="1557109"/>
            <a:chOff x="4593971" y="1913886"/>
            <a:chExt cx="941800" cy="1557109"/>
          </a:xfrm>
        </p:grpSpPr>
        <p:pic>
          <p:nvPicPr>
            <p:cNvPr id="46" name="Picture 7" descr="DSC_42673287-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972" y="1913886"/>
              <a:ext cx="941799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4593971" y="3009330"/>
              <a:ext cx="9417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200" b="1" dirty="0"/>
                <a:t>C. H. Chen, NTU</a:t>
              </a: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8106088" y="1685484"/>
            <a:ext cx="992471" cy="1599500"/>
            <a:chOff x="6444209" y="1346200"/>
            <a:chExt cx="992471" cy="1599500"/>
          </a:xfrm>
        </p:grpSpPr>
        <p:pic>
          <p:nvPicPr>
            <p:cNvPr id="49" name="Picture 8" descr="dlyou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5" y="1346200"/>
              <a:ext cx="903547" cy="11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6444209" y="2484035"/>
              <a:ext cx="99247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200" b="1" dirty="0"/>
                <a:t>D. L. Young, NTU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4274006" y="3224088"/>
            <a:ext cx="854142" cy="1499895"/>
            <a:chOff x="4274006" y="3224088"/>
            <a:chExt cx="854142" cy="1499895"/>
          </a:xfrm>
        </p:grpSpPr>
        <p:pic>
          <p:nvPicPr>
            <p:cNvPr id="59" name="Picture 6" descr="narl_prefect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007" y="3224088"/>
              <a:ext cx="854141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4274006" y="4293096"/>
              <a:ext cx="85414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100" b="1" dirty="0"/>
                <a:t>K. C. Wu, NTU</a:t>
              </a: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8144476" y="4725144"/>
            <a:ext cx="966761" cy="1493944"/>
            <a:chOff x="8118571" y="4814215"/>
            <a:chExt cx="966761" cy="1493944"/>
          </a:xfrm>
        </p:grpSpPr>
        <p:pic>
          <p:nvPicPr>
            <p:cNvPr id="58" name="Picture 5" descr="1-3a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571" y="4814215"/>
              <a:ext cx="966761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8165246" y="5877272"/>
              <a:ext cx="92008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100" b="1" dirty="0"/>
                <a:t>C. C. Ma, NTU</a:t>
              </a: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5039310" y="4780329"/>
            <a:ext cx="972850" cy="1510887"/>
            <a:chOff x="5039310" y="4941288"/>
            <a:chExt cx="972850" cy="1510887"/>
          </a:xfrm>
        </p:grpSpPr>
        <p:pic>
          <p:nvPicPr>
            <p:cNvPr id="56" name="Picture 9" descr="Tea28-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310" y="4941288"/>
              <a:ext cx="97285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5039310" y="6021288"/>
              <a:ext cx="97285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100" b="1" dirty="0"/>
                <a:t>S. S. Hsiao, NTOU</a:t>
              </a: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4174459" y="4778864"/>
            <a:ext cx="864851" cy="1512351"/>
            <a:chOff x="4174459" y="4939823"/>
            <a:chExt cx="864851" cy="1512351"/>
          </a:xfrm>
        </p:grpSpPr>
        <p:pic>
          <p:nvPicPr>
            <p:cNvPr id="54" name="Picture 7" descr="Tea22-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459" y="4939823"/>
              <a:ext cx="864851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4174459" y="6021287"/>
              <a:ext cx="86485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100" b="1" dirty="0"/>
                <a:t>J. T. Chen, NTOU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7105129" y="4780329"/>
            <a:ext cx="1060117" cy="1849441"/>
            <a:chOff x="7105129" y="4941288"/>
            <a:chExt cx="1060117" cy="1849441"/>
          </a:xfrm>
        </p:grpSpPr>
        <p:pic>
          <p:nvPicPr>
            <p:cNvPr id="60" name="Picture 8" descr="DSCF1943-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129" y="4941288"/>
              <a:ext cx="106011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>
              <a:off x="7105129" y="6021288"/>
              <a:ext cx="106011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100" b="1" dirty="0"/>
                <a:t>A. H.-D. Cheng, Mississippi Univ.</a:t>
              </a: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6040734" y="4780329"/>
            <a:ext cx="1064395" cy="1510887"/>
            <a:chOff x="6040734" y="4941288"/>
            <a:chExt cx="1064395" cy="1510887"/>
          </a:xfrm>
        </p:grpSpPr>
        <p:pic>
          <p:nvPicPr>
            <p:cNvPr id="57" name="Picture 15" descr="ilchen-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734" y="4941288"/>
              <a:ext cx="106439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040734" y="6021288"/>
              <a:ext cx="106439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 sz="1100" b="1" dirty="0"/>
                <a:t>I. L. Chen, NKMU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69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6357</TotalTime>
  <Words>119</Words>
  <Application>Microsoft Office PowerPoint</Application>
  <PresentationFormat>如螢幕大小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Kao</dc:creator>
  <cp:lastModifiedBy>MSVLAB</cp:lastModifiedBy>
  <cp:revision>9</cp:revision>
  <dcterms:created xsi:type="dcterms:W3CDTF">2017-11-29T04:05:22Z</dcterms:created>
  <dcterms:modified xsi:type="dcterms:W3CDTF">2017-12-05T02:34:20Z</dcterms:modified>
</cp:coreProperties>
</file>