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884" r:id="rId2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5050"/>
    <a:srgbClr val="FF7C80"/>
    <a:srgbClr val="FF9900"/>
    <a:srgbClr val="FBE5D6"/>
    <a:srgbClr val="008080"/>
    <a:srgbClr val="0066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578" autoAdjust="0"/>
  </p:normalViewPr>
  <p:slideViewPr>
    <p:cSldViewPr snapToGrid="0">
      <p:cViewPr varScale="1">
        <p:scale>
          <a:sx n="63" d="100"/>
          <a:sy n="63" d="100"/>
        </p:scale>
        <p:origin x="66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8314DC92-4CE5-4094-A024-90A204A08C1E}" type="datetimeFigureOut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9E607B0E-101D-46FE-9F35-8E9C13F1B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03046C9F-325E-474B-9BB3-9E08D531FB5C}" type="datetimeFigureOut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0" tIns="46016" rIns="92030" bIns="460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6"/>
            <a:ext cx="7942580" cy="2676585"/>
          </a:xfrm>
          <a:prstGeom prst="rect">
            <a:avLst/>
          </a:prstGeom>
        </p:spPr>
        <p:txBody>
          <a:bodyPr vert="horz" lIns="92030" tIns="46016" rIns="92030" bIns="460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28366CD2-9B74-4581-BF2C-4D90420F2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>
            <a:off x="0" y="2"/>
            <a:ext cx="12192000" cy="1613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D752-2F5C-45C2-BC28-8BDA081E69A6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82C0-2A68-46C5-8EDB-AC3DB4597B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 rot="10800000">
            <a:off x="0" y="5257800"/>
            <a:ext cx="12192000" cy="161364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70380" y="6484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721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rmAutofit/>
          </a:bodyPr>
          <a:lstStyle>
            <a:lvl1pPr algn="ctr">
              <a:defRPr sz="36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407F-3A1D-4B4C-9AE3-E2981F7D82A9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2220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EAF1-6AAF-459E-974D-D68F24163482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29065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5277-018F-4EFF-9F8B-BD677B2927A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16763" y="-58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3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  <a:endParaRPr lang="zh-TW" altLang="en-US" sz="36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89064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FFD-FDE9-4835-B214-5FA0A92A56B3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0130" y="-18868"/>
            <a:ext cx="10515600" cy="1325563"/>
          </a:xfrm>
        </p:spPr>
        <p:txBody>
          <a:bodyPr>
            <a:norm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98606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6C-9442-430D-9742-113B4675FAC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2243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D912-2613-495D-B245-8C359BC89429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67273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1C9-FAEF-4828-8EAB-9EC178F36E4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178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87410"/>
            <a:ext cx="12192000" cy="217059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724B-D05C-4089-B5F6-4228A05B5303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17980" y="65195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2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9119068" y="6458822"/>
            <a:ext cx="2252353" cy="375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TWBEM15.ppt 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JH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製表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" y="24240"/>
            <a:ext cx="1226508" cy="12334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99" y="-11749"/>
            <a:ext cx="1285701" cy="12986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07" y="-83302"/>
            <a:ext cx="1444755" cy="14417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30" y="5539641"/>
            <a:ext cx="1444755" cy="14417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" y="1325953"/>
            <a:ext cx="12192000" cy="43719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81" y="5617643"/>
            <a:ext cx="1285701" cy="1285701"/>
          </a:xfrm>
          <a:prstGeom prst="rect">
            <a:avLst/>
          </a:prstGeom>
        </p:spPr>
      </p:pic>
      <p:pic>
        <p:nvPicPr>
          <p:cNvPr id="12" name="Picture 2" descr="NTOU-海洋大學力學聲響振動實驗室">
            <a:extLst>
              <a:ext uri="{FF2B5EF4-FFF2-40B4-BE49-F238E27FC236}">
                <a16:creationId xmlns:a16="http://schemas.microsoft.com/office/drawing/2014/main" id="{50E58D89-6E6A-4DA8-9356-C6431F7B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1" y="5739435"/>
            <a:ext cx="1095518" cy="10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070023" y="371653"/>
            <a:ext cx="8596668" cy="631371"/>
          </a:xfrm>
        </p:spPr>
        <p:txBody>
          <a:bodyPr>
            <a:noAutofit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ACMT 2 </a:t>
            </a:r>
            <a:r>
              <a:rPr lang="en-US" altLang="zh-TW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TWBEM</a:t>
            </a:r>
            <a:r>
              <a:rPr lang="zh-TW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15  (2024)</a:t>
            </a:r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592335" y="5933589"/>
            <a:ext cx="8596668" cy="631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成大工科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成大數學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72111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18534</TotalTime>
  <Words>15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ACMT 2                          TWBEM 15  (2024)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洪萱育</dc:creator>
  <cp:lastModifiedBy>MSV</cp:lastModifiedBy>
  <cp:revision>1495</cp:revision>
  <cp:lastPrinted>2025-07-09T13:06:40Z</cp:lastPrinted>
  <dcterms:created xsi:type="dcterms:W3CDTF">2018-01-04T02:06:03Z</dcterms:created>
  <dcterms:modified xsi:type="dcterms:W3CDTF">2025-10-16T02:24:51Z</dcterms:modified>
</cp:coreProperties>
</file>