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46" r:id="rId2"/>
  </p:sldIdLst>
  <p:sldSz cx="9144000" cy="6858000" type="screen4x3"/>
  <p:notesSz cx="6797675" cy="98742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0BE5"/>
    <a:srgbClr val="F4CE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11" autoAdjust="0"/>
  </p:normalViewPr>
  <p:slideViewPr>
    <p:cSldViewPr>
      <p:cViewPr>
        <p:scale>
          <a:sx n="100" d="100"/>
          <a:sy n="100" d="100"/>
        </p:scale>
        <p:origin x="-850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421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371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371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2E6674A9-77CA-41E2-A638-D4AC6C21D67A}" type="datetimeFigureOut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378825"/>
            <a:ext cx="2945659" cy="49371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5" y="9378825"/>
            <a:ext cx="2945659" cy="49371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F2A0A1CD-B7EF-45C4-8B6C-C161DBC5BF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2604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371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371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E5597806-3ADB-485D-8F0B-5261831B9071}" type="datetimeFigureOut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378825"/>
            <a:ext cx="2945659" cy="49371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5" y="9378825"/>
            <a:ext cx="2945659" cy="49371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5BD39808-6195-4C32-B2EC-8E9FA04BE4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4842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39808-6195-4C32-B2EC-8E9FA04BE4D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4774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BBB5-08E0-49B6-AFDD-8CE2401BF412}" type="datetime1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EB35-6EDE-4EB4-931B-691F38BA24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3712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7D07-2C7A-469B-B9C5-58777D972D42}" type="datetime1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EB35-6EDE-4EB4-931B-691F38BA24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672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7D16-6081-4D28-9064-DE39A265C424}" type="datetime1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EB35-6EDE-4EB4-931B-691F38BA24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931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0401-4DF3-4060-B5FE-AF29003E54C2}" type="datetime1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EB35-6EDE-4EB4-931B-691F38BA24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2202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E7E2-4949-48B5-A847-5CBCF263E7D1}" type="datetime1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EB35-6EDE-4EB4-931B-691F38BA24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195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EB7C-DC3A-4041-89DA-9E3B23C12448}" type="datetime1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EB35-6EDE-4EB4-931B-691F38BA24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597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A877E-2AEA-4DFD-85E4-E9C9C1868935}" type="datetime1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EB35-6EDE-4EB4-931B-691F38BA24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9798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7369968" y="6113189"/>
            <a:ext cx="874440" cy="340147"/>
          </a:xfrm>
        </p:spPr>
        <p:txBody>
          <a:bodyPr/>
          <a:lstStyle/>
          <a:p>
            <a:fld id="{A1420202-EAB2-401F-9F0E-2EFC03F40F0B}" type="datetime1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244408" y="6309320"/>
            <a:ext cx="648072" cy="365125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fld id="{302DEB35-6EDE-4EB4-931B-691F38BA24C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6" name="矩形 5"/>
          <p:cNvSpPr/>
          <p:nvPr userDrawn="1"/>
        </p:nvSpPr>
        <p:spPr>
          <a:xfrm>
            <a:off x="985972" y="6453335"/>
            <a:ext cx="7258436" cy="72009"/>
          </a:xfrm>
          <a:prstGeom prst="rect">
            <a:avLst/>
          </a:prstGeom>
          <a:solidFill>
            <a:srgbClr val="F4CE2C">
              <a:alpha val="85882"/>
            </a:srgbClr>
          </a:solidFill>
          <a:ln>
            <a:solidFill>
              <a:srgbClr val="F4C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3" y="5949281"/>
            <a:ext cx="998925" cy="89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370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811B-4B1B-4A52-A7B5-00C69BAB0BB6}" type="datetime1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EB35-6EDE-4EB4-931B-691F38BA24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18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FD67-2C30-4CFF-92FB-EF95E65F5F56}" type="datetime1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EB35-6EDE-4EB4-931B-691F38BA24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7553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6C79-F2C7-4EB1-A8B5-2B800866E2C4}" type="datetime1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EB35-6EDE-4EB4-931B-691F38BA24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276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bg2">
                <a:tint val="80000"/>
                <a:satMod val="300000"/>
              </a:schemeClr>
            </a:gs>
            <a:gs pos="100000">
              <a:schemeClr val="accent6">
                <a:lumMod val="40000"/>
                <a:lumOff val="60000"/>
                <a:alpha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26646-D946-4F9E-828A-A6600D5BA008}" type="datetime1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DEB35-6EDE-4EB4-931B-691F38BA24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890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1188640" y="54163"/>
            <a:ext cx="11449272" cy="998573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Taiwan BEM/Meshless Meeting (</a:t>
            </a:r>
            <a:r>
              <a:rPr lang="en-US" altLang="zh-TW" sz="3600" dirty="0" smtClean="0"/>
              <a:t>2010-2019)</a:t>
            </a:r>
            <a:endParaRPr lang="zh-TW" altLang="en-US" sz="36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9" y="908720"/>
            <a:ext cx="2057347" cy="154742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79" y="914454"/>
            <a:ext cx="2736304" cy="154168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258" y="914454"/>
            <a:ext cx="3189797" cy="148724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693" y="2636912"/>
            <a:ext cx="2369926" cy="157995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36910"/>
            <a:ext cx="2106601" cy="1579951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397" y="2636910"/>
            <a:ext cx="2166578" cy="1624934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591" y="2636912"/>
            <a:ext cx="2259661" cy="1396591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9" y="4453766"/>
            <a:ext cx="2698793" cy="1799196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453766"/>
            <a:ext cx="2448272" cy="183414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491" y="4510124"/>
            <a:ext cx="2698794" cy="179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21825</TotalTime>
  <Words>7</Words>
  <Application>Microsoft Office PowerPoint</Application>
  <PresentationFormat>如螢幕大小 (4:3)</PresentationFormat>
  <Paragraphs>2</Paragraphs>
  <Slides>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Taiwan BEM/Meshless Meeting (2010-2019)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self-regularization method for rank-deficiency problems in the BEM/BIEM</dc:title>
  <dc:creator>MSVLAB</dc:creator>
  <cp:lastModifiedBy>Windows 使用者</cp:lastModifiedBy>
  <cp:revision>737</cp:revision>
  <cp:lastPrinted>2019-03-11T09:24:26Z</cp:lastPrinted>
  <dcterms:created xsi:type="dcterms:W3CDTF">2014-08-07T00:13:45Z</dcterms:created>
  <dcterms:modified xsi:type="dcterms:W3CDTF">2020-09-23T07:06:36Z</dcterms:modified>
</cp:coreProperties>
</file>