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629" r:id="rId2"/>
    <p:sldId id="630" r:id="rId3"/>
    <p:sldId id="697" r:id="rId4"/>
  </p:sldIdLst>
  <p:sldSz cx="12192000" cy="6858000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CC"/>
    <a:srgbClr val="FFFFCC"/>
    <a:srgbClr val="FF5050"/>
    <a:srgbClr val="FF9900"/>
    <a:srgbClr val="FBE5D6"/>
    <a:srgbClr val="008080"/>
    <a:srgbClr val="006666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467" autoAdjust="0"/>
  </p:normalViewPr>
  <p:slideViewPr>
    <p:cSldViewPr snapToGrid="0">
      <p:cViewPr varScale="1">
        <p:scale>
          <a:sx n="56" d="100"/>
          <a:sy n="56" d="100"/>
        </p:scale>
        <p:origin x="2736" y="3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6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6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r">
              <a:defRPr sz="1200"/>
            </a:lvl1pPr>
          </a:lstStyle>
          <a:p>
            <a:fld id="{8314DC92-4CE5-4094-A024-90A204A08C1E}" type="datetimeFigureOut">
              <a:rPr lang="zh-TW" altLang="en-US" smtClean="0"/>
              <a:t>2021/11/11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6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r">
              <a:defRPr sz="1200"/>
            </a:lvl1pPr>
          </a:lstStyle>
          <a:p>
            <a:fld id="{9E607B0E-101D-46FE-9F35-8E9C13F1B5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84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6" y="5"/>
            <a:ext cx="4302232" cy="341064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r">
              <a:defRPr sz="1200"/>
            </a:lvl1pPr>
          </a:lstStyle>
          <a:p>
            <a:fld id="{03046C9F-325E-474B-9BB3-9E08D531FB5C}" type="datetimeFigureOut">
              <a:rPr lang="zh-TW" altLang="en-US" smtClean="0"/>
              <a:t>2021/11/11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0" tIns="46016" rIns="92030" bIns="460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6"/>
            <a:ext cx="7942580" cy="2676585"/>
          </a:xfrm>
          <a:prstGeom prst="rect">
            <a:avLst/>
          </a:prstGeom>
        </p:spPr>
        <p:txBody>
          <a:bodyPr vert="horz" lIns="92030" tIns="46016" rIns="92030" bIns="4601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6" y="6456613"/>
            <a:ext cx="4302232" cy="341063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r">
              <a:defRPr sz="1200"/>
            </a:lvl1pPr>
          </a:lstStyle>
          <a:p>
            <a:fld id="{28366CD2-9B74-4581-BF2C-4D90420F2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80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39808-6195-4C32-B2EC-8E9FA04BE4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93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39808-6195-4C32-B2EC-8E9FA04BE4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41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39808-6195-4C32-B2EC-8E9FA04BE4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22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1"/>
          <a:stretch/>
        </p:blipFill>
        <p:spPr>
          <a:xfrm>
            <a:off x="0" y="2"/>
            <a:ext cx="12192000" cy="161364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D752-2F5C-45C2-BC28-8BDA081E69A6}" type="datetime1">
              <a:rPr lang="zh-TW" altLang="en-US" smtClean="0"/>
              <a:t>2021/11/11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82C0-2A68-46C5-8EDB-AC3DB4597BC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1"/>
          <a:stretch/>
        </p:blipFill>
        <p:spPr>
          <a:xfrm rot="10800000">
            <a:off x="0" y="5257800"/>
            <a:ext cx="12192000" cy="161364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9370380" y="6484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A71872-4D4F-49F2-B6DA-9FAA875E8E0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347210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25563"/>
          </a:xfrm>
        </p:spPr>
        <p:txBody>
          <a:bodyPr>
            <a:normAutofit/>
          </a:bodyPr>
          <a:lstStyle>
            <a:lvl1pPr algn="ctr">
              <a:defRPr sz="3600" b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407F-3A1D-4B4C-9AE3-E2981F7D82A9}" type="datetime1">
              <a:rPr lang="zh-TW" altLang="en-US" smtClean="0"/>
              <a:t>2021/11/11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B5CD521-0C8F-49E4-BC8B-9148A5EB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3" y1="43977" x2="25975" y2="46589"/>
                        <a14:foregroundMark x1="35421" y1="46734" x2="34805" y2="49202"/>
                        <a14:foregroundMark x1="43429" y1="46880" x2="44867" y2="48186"/>
                        <a14:foregroundMark x1="61602" y1="45718" x2="61910" y2="48331"/>
                        <a14:foregroundMark x1="67146" y1="45428" x2="67351" y2="48041"/>
                        <a14:foregroundMark x1="65195" y1="44557" x2="65914" y2="45283"/>
                        <a14:foregroundMark x1="64990" y1="47605" x2="65811" y2="47896"/>
                        <a14:foregroundMark x1="71561" y1="45718" x2="71766" y2="47460"/>
                        <a14:foregroundMark x1="75154" y1="47170" x2="76489" y2="47170"/>
                        <a14:foregroundMark x1="82854" y1="47025" x2="83984" y2="47460"/>
                        <a14:foregroundMark x1="84189" y1="50508" x2="84189" y2="51814"/>
                        <a14:foregroundMark x1="86448" y1="48331" x2="86345" y2="49782"/>
                        <a14:foregroundMark x1="23717" y1="55298" x2="23717" y2="55298"/>
                        <a14:foregroundMark x1="24949" y1="56894" x2="24949" y2="56894"/>
                        <a14:foregroundMark x1="27207" y1="56023" x2="27207" y2="56023"/>
                        <a14:foregroundMark x1="28747" y1="56749" x2="28747" y2="56749"/>
                        <a14:foregroundMark x1="29979" y1="56168" x2="29979" y2="56168"/>
                        <a14:foregroundMark x1="31828" y1="56023" x2="31828" y2="56023"/>
                        <a14:foregroundMark x1="33162" y1="56749" x2="33162" y2="56749"/>
                        <a14:foregroundMark x1="35113" y1="57184" x2="35113" y2="57184"/>
                        <a14:foregroundMark x1="39220" y1="56168" x2="39220" y2="56168"/>
                        <a14:foregroundMark x1="40349" y1="56168" x2="40349" y2="56168"/>
                        <a14:foregroundMark x1="43326" y1="56023" x2="43326" y2="56023"/>
                        <a14:foregroundMark x1="46407" y1="56749" x2="46407" y2="56749"/>
                        <a14:foregroundMark x1="48871" y1="57329" x2="48871" y2="57329"/>
                        <a14:foregroundMark x1="51335" y1="56894" x2="51335" y2="56894"/>
                        <a14:foregroundMark x1="53799" y1="56604" x2="53799" y2="56604"/>
                        <a14:foregroundMark x1="55955" y1="56604" x2="55955" y2="56604"/>
                        <a14:foregroundMark x1="59959" y1="57329" x2="59959" y2="57329"/>
                        <a14:foregroundMark x1="62115" y1="56168" x2="62115" y2="56168"/>
                        <a14:foregroundMark x1="64374" y1="56604" x2="64374" y2="56604"/>
                        <a14:foregroundMark x1="67967" y1="55007" x2="67967" y2="55007"/>
                        <a14:foregroundMark x1="69918" y1="56749" x2="69918" y2="56749"/>
                        <a14:foregroundMark x1="71869" y1="56894" x2="71869" y2="56894"/>
                        <a14:foregroundMark x1="74230" y1="56023" x2="74230" y2="56023"/>
                        <a14:foregroundMark x1="76591" y1="57329" x2="76591" y2="57329"/>
                        <a14:foregroundMark x1="78953" y1="57184" x2="78953" y2="57184"/>
                        <a14:foregroundMark x1="81520" y1="56894" x2="81520" y2="56894"/>
                        <a14:foregroundMark x1="83265" y1="56459" x2="83265" y2="56459"/>
                        <a14:foregroundMark x1="85113" y1="57039" x2="85113" y2="57039"/>
                        <a14:foregroundMark x1="87269" y1="56894" x2="87269" y2="56894"/>
                        <a14:foregroundMark x1="47639" y1="57039" x2="47639" y2="57039"/>
                        <a14:foregroundMark x1="47639" y1="55152" x2="47639" y2="55152"/>
                        <a14:foregroundMark x1="28850" y1="54862" x2="28850" y2="54862"/>
                        <a14:foregroundMark x1="24949" y1="54862" x2="24949" y2="54862"/>
                        <a14:backgroundMark x1="34805" y1="40203" x2="34805" y2="40203"/>
                        <a14:backgroundMark x1="47023" y1="41800" x2="47023" y2="41800"/>
                        <a14:backgroundMark x1="52053" y1="39623" x2="52053" y2="39623"/>
                        <a14:backgroundMark x1="58214" y1="48331" x2="58214" y2="48331"/>
                        <a14:backgroundMark x1="53799" y1="40348" x2="53799" y2="40348"/>
                        <a14:backgroundMark x1="53388" y1="37736" x2="53388" y2="37736"/>
                        <a14:backgroundMark x1="53388" y1="37736" x2="53388" y2="37736"/>
                        <a14:backgroundMark x1="47844" y1="37591" x2="62423" y2="38897"/>
                        <a14:backgroundMark x1="32238" y1="38607" x2="37372" y2="39478"/>
                        <a14:backgroundMark x1="29979" y1="39913" x2="25565" y2="42090"/>
                        <a14:backgroundMark x1="25667" y1="52540" x2="28131" y2="53266"/>
                        <a14:backgroundMark x1="33676" y1="53266" x2="37988" y2="55733"/>
                        <a14:backgroundMark x1="50821" y1="47896" x2="50411" y2="50943"/>
                        <a14:backgroundMark x1="49384" y1="46444" x2="50513" y2="46880"/>
                        <a14:backgroundMark x1="45996" y1="46009" x2="50103" y2="46444"/>
                        <a14:backgroundMark x1="42402" y1="49057" x2="41376" y2="52830"/>
                        <a14:backgroundMark x1="42300" y1="44122" x2="42710" y2="49782"/>
                        <a14:backgroundMark x1="76078" y1="49057" x2="76078" y2="49057"/>
                        <a14:backgroundMark x1="82752" y1="45428" x2="82752" y2="45428"/>
                        <a14:backgroundMark x1="82854" y1="50943" x2="82854" y2="50943"/>
                        <a14:backgroundMark x1="87577" y1="45283" x2="87577" y2="45283"/>
                        <a14:backgroundMark x1="45483" y1="49637" x2="45483" y2="49637"/>
                        <a14:backgroundMark x1="37885" y1="47170" x2="37885" y2="47170"/>
                        <a14:backgroundMark x1="38809" y1="57475" x2="38809" y2="57475"/>
                        <a14:backgroundMark x1="46920" y1="57620" x2="46920" y2="57620"/>
                        <a14:backgroundMark x1="46099" y1="57475" x2="46099" y2="57475"/>
                        <a14:backgroundMark x1="64476" y1="57765" x2="64476" y2="57765"/>
                        <a14:backgroundMark x1="59343" y1="58200" x2="59343" y2="58200"/>
                        <a14:backgroundMark x1="73409" y1="57184" x2="73409" y2="57184"/>
                        <a14:backgroundMark x1="83368" y1="57765" x2="83368" y2="57765"/>
                        <a14:backgroundMark x1="79774" y1="57620" x2="79774" y2="57620"/>
                        <a14:backgroundMark x1="85832" y1="59216" x2="85832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3" t="27419" r="7464" b="35927"/>
          <a:stretch/>
        </p:blipFill>
        <p:spPr>
          <a:xfrm>
            <a:off x="9907949" y="2"/>
            <a:ext cx="2284051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2204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EAF1-6AAF-459E-974D-D68F24163482}" type="datetime1">
              <a:rPr lang="zh-TW" altLang="en-US" smtClean="0"/>
              <a:t>2021/11/11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B5CD521-0C8F-49E4-BC8B-9148A5EB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3" y1="43977" x2="25975" y2="46589"/>
                        <a14:foregroundMark x1="35421" y1="46734" x2="34805" y2="49202"/>
                        <a14:foregroundMark x1="43429" y1="46880" x2="44867" y2="48186"/>
                        <a14:foregroundMark x1="61602" y1="45718" x2="61910" y2="48331"/>
                        <a14:foregroundMark x1="67146" y1="45428" x2="67351" y2="48041"/>
                        <a14:foregroundMark x1="65195" y1="44557" x2="65914" y2="45283"/>
                        <a14:foregroundMark x1="64990" y1="47605" x2="65811" y2="47896"/>
                        <a14:foregroundMark x1="71561" y1="45718" x2="71766" y2="47460"/>
                        <a14:foregroundMark x1="75154" y1="47170" x2="76489" y2="47170"/>
                        <a14:foregroundMark x1="82854" y1="47025" x2="83984" y2="47460"/>
                        <a14:foregroundMark x1="84189" y1="50508" x2="84189" y2="51814"/>
                        <a14:foregroundMark x1="86448" y1="48331" x2="86345" y2="49782"/>
                        <a14:foregroundMark x1="23717" y1="55298" x2="23717" y2="55298"/>
                        <a14:foregroundMark x1="24949" y1="56894" x2="24949" y2="56894"/>
                        <a14:foregroundMark x1="27207" y1="56023" x2="27207" y2="56023"/>
                        <a14:foregroundMark x1="28747" y1="56749" x2="28747" y2="56749"/>
                        <a14:foregroundMark x1="29979" y1="56168" x2="29979" y2="56168"/>
                        <a14:foregroundMark x1="31828" y1="56023" x2="31828" y2="56023"/>
                        <a14:foregroundMark x1="33162" y1="56749" x2="33162" y2="56749"/>
                        <a14:foregroundMark x1="35113" y1="57184" x2="35113" y2="57184"/>
                        <a14:foregroundMark x1="39220" y1="56168" x2="39220" y2="56168"/>
                        <a14:foregroundMark x1="40349" y1="56168" x2="40349" y2="56168"/>
                        <a14:foregroundMark x1="43326" y1="56023" x2="43326" y2="56023"/>
                        <a14:foregroundMark x1="46407" y1="56749" x2="46407" y2="56749"/>
                        <a14:foregroundMark x1="48871" y1="57329" x2="48871" y2="57329"/>
                        <a14:foregroundMark x1="51335" y1="56894" x2="51335" y2="56894"/>
                        <a14:foregroundMark x1="53799" y1="56604" x2="53799" y2="56604"/>
                        <a14:foregroundMark x1="55955" y1="56604" x2="55955" y2="56604"/>
                        <a14:foregroundMark x1="59959" y1="57329" x2="59959" y2="57329"/>
                        <a14:foregroundMark x1="62115" y1="56168" x2="62115" y2="56168"/>
                        <a14:foregroundMark x1="64374" y1="56604" x2="64374" y2="56604"/>
                        <a14:foregroundMark x1="67967" y1="55007" x2="67967" y2="55007"/>
                        <a14:foregroundMark x1="69918" y1="56749" x2="69918" y2="56749"/>
                        <a14:foregroundMark x1="71869" y1="56894" x2="71869" y2="56894"/>
                        <a14:foregroundMark x1="74230" y1="56023" x2="74230" y2="56023"/>
                        <a14:foregroundMark x1="76591" y1="57329" x2="76591" y2="57329"/>
                        <a14:foregroundMark x1="78953" y1="57184" x2="78953" y2="57184"/>
                        <a14:foregroundMark x1="81520" y1="56894" x2="81520" y2="56894"/>
                        <a14:foregroundMark x1="83265" y1="56459" x2="83265" y2="56459"/>
                        <a14:foregroundMark x1="85113" y1="57039" x2="85113" y2="57039"/>
                        <a14:foregroundMark x1="87269" y1="56894" x2="87269" y2="56894"/>
                        <a14:foregroundMark x1="47639" y1="57039" x2="47639" y2="57039"/>
                        <a14:foregroundMark x1="47639" y1="55152" x2="47639" y2="55152"/>
                        <a14:foregroundMark x1="28850" y1="54862" x2="28850" y2="54862"/>
                        <a14:foregroundMark x1="24949" y1="54862" x2="24949" y2="54862"/>
                        <a14:backgroundMark x1="34805" y1="40203" x2="34805" y2="40203"/>
                        <a14:backgroundMark x1="47023" y1="41800" x2="47023" y2="41800"/>
                        <a14:backgroundMark x1="52053" y1="39623" x2="52053" y2="39623"/>
                        <a14:backgroundMark x1="58214" y1="48331" x2="58214" y2="48331"/>
                        <a14:backgroundMark x1="53799" y1="40348" x2="53799" y2="40348"/>
                        <a14:backgroundMark x1="53388" y1="37736" x2="53388" y2="37736"/>
                        <a14:backgroundMark x1="53388" y1="37736" x2="53388" y2="37736"/>
                        <a14:backgroundMark x1="47844" y1="37591" x2="62423" y2="38897"/>
                        <a14:backgroundMark x1="32238" y1="38607" x2="37372" y2="39478"/>
                        <a14:backgroundMark x1="29979" y1="39913" x2="25565" y2="42090"/>
                        <a14:backgroundMark x1="25667" y1="52540" x2="28131" y2="53266"/>
                        <a14:backgroundMark x1="33676" y1="53266" x2="37988" y2="55733"/>
                        <a14:backgroundMark x1="50821" y1="47896" x2="50411" y2="50943"/>
                        <a14:backgroundMark x1="49384" y1="46444" x2="50513" y2="46880"/>
                        <a14:backgroundMark x1="45996" y1="46009" x2="50103" y2="46444"/>
                        <a14:backgroundMark x1="42402" y1="49057" x2="41376" y2="52830"/>
                        <a14:backgroundMark x1="42300" y1="44122" x2="42710" y2="49782"/>
                        <a14:backgroundMark x1="76078" y1="49057" x2="76078" y2="49057"/>
                        <a14:backgroundMark x1="82752" y1="45428" x2="82752" y2="45428"/>
                        <a14:backgroundMark x1="82854" y1="50943" x2="82854" y2="50943"/>
                        <a14:backgroundMark x1="87577" y1="45283" x2="87577" y2="45283"/>
                        <a14:backgroundMark x1="45483" y1="49637" x2="45483" y2="49637"/>
                        <a14:backgroundMark x1="37885" y1="47170" x2="37885" y2="47170"/>
                        <a14:backgroundMark x1="38809" y1="57475" x2="38809" y2="57475"/>
                        <a14:backgroundMark x1="46920" y1="57620" x2="46920" y2="57620"/>
                        <a14:backgroundMark x1="46099" y1="57475" x2="46099" y2="57475"/>
                        <a14:backgroundMark x1="64476" y1="57765" x2="64476" y2="57765"/>
                        <a14:backgroundMark x1="59343" y1="58200" x2="59343" y2="58200"/>
                        <a14:backgroundMark x1="73409" y1="57184" x2="73409" y2="57184"/>
                        <a14:backgroundMark x1="83368" y1="57765" x2="83368" y2="57765"/>
                        <a14:backgroundMark x1="79774" y1="57620" x2="79774" y2="57620"/>
                        <a14:backgroundMark x1="85832" y1="59216" x2="85832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3" t="27419" r="7464" b="35927"/>
          <a:stretch/>
        </p:blipFill>
        <p:spPr>
          <a:xfrm>
            <a:off x="9907949" y="2"/>
            <a:ext cx="2284051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9065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5277-018F-4EFF-9F8B-BD677B2927A7}" type="datetime1">
              <a:rPr lang="zh-TW" altLang="en-US" smtClean="0"/>
              <a:t>2021/11/11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 userDrawn="1"/>
        </p:nvSpPr>
        <p:spPr>
          <a:xfrm>
            <a:off x="216763" y="-580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TW" altLang="en-US" sz="3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按一下以編輯母片標題樣式</a:t>
            </a:r>
            <a:endParaRPr lang="zh-TW" altLang="en-US" sz="3600" b="1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B5CD521-0C8F-49E4-BC8B-9148A5EB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3" y1="43977" x2="25975" y2="46589"/>
                        <a14:foregroundMark x1="35421" y1="46734" x2="34805" y2="49202"/>
                        <a14:foregroundMark x1="43429" y1="46880" x2="44867" y2="48186"/>
                        <a14:foregroundMark x1="61602" y1="45718" x2="61910" y2="48331"/>
                        <a14:foregroundMark x1="67146" y1="45428" x2="67351" y2="48041"/>
                        <a14:foregroundMark x1="65195" y1="44557" x2="65914" y2="45283"/>
                        <a14:foregroundMark x1="64990" y1="47605" x2="65811" y2="47896"/>
                        <a14:foregroundMark x1="71561" y1="45718" x2="71766" y2="47460"/>
                        <a14:foregroundMark x1="75154" y1="47170" x2="76489" y2="47170"/>
                        <a14:foregroundMark x1="82854" y1="47025" x2="83984" y2="47460"/>
                        <a14:foregroundMark x1="84189" y1="50508" x2="84189" y2="51814"/>
                        <a14:foregroundMark x1="86448" y1="48331" x2="86345" y2="49782"/>
                        <a14:foregroundMark x1="23717" y1="55298" x2="23717" y2="55298"/>
                        <a14:foregroundMark x1="24949" y1="56894" x2="24949" y2="56894"/>
                        <a14:foregroundMark x1="27207" y1="56023" x2="27207" y2="56023"/>
                        <a14:foregroundMark x1="28747" y1="56749" x2="28747" y2="56749"/>
                        <a14:foregroundMark x1="29979" y1="56168" x2="29979" y2="56168"/>
                        <a14:foregroundMark x1="31828" y1="56023" x2="31828" y2="56023"/>
                        <a14:foregroundMark x1="33162" y1="56749" x2="33162" y2="56749"/>
                        <a14:foregroundMark x1="35113" y1="57184" x2="35113" y2="57184"/>
                        <a14:foregroundMark x1="39220" y1="56168" x2="39220" y2="56168"/>
                        <a14:foregroundMark x1="40349" y1="56168" x2="40349" y2="56168"/>
                        <a14:foregroundMark x1="43326" y1="56023" x2="43326" y2="56023"/>
                        <a14:foregroundMark x1="46407" y1="56749" x2="46407" y2="56749"/>
                        <a14:foregroundMark x1="48871" y1="57329" x2="48871" y2="57329"/>
                        <a14:foregroundMark x1="51335" y1="56894" x2="51335" y2="56894"/>
                        <a14:foregroundMark x1="53799" y1="56604" x2="53799" y2="56604"/>
                        <a14:foregroundMark x1="55955" y1="56604" x2="55955" y2="56604"/>
                        <a14:foregroundMark x1="59959" y1="57329" x2="59959" y2="57329"/>
                        <a14:foregroundMark x1="62115" y1="56168" x2="62115" y2="56168"/>
                        <a14:foregroundMark x1="64374" y1="56604" x2="64374" y2="56604"/>
                        <a14:foregroundMark x1="67967" y1="55007" x2="67967" y2="55007"/>
                        <a14:foregroundMark x1="69918" y1="56749" x2="69918" y2="56749"/>
                        <a14:foregroundMark x1="71869" y1="56894" x2="71869" y2="56894"/>
                        <a14:foregroundMark x1="74230" y1="56023" x2="74230" y2="56023"/>
                        <a14:foregroundMark x1="76591" y1="57329" x2="76591" y2="57329"/>
                        <a14:foregroundMark x1="78953" y1="57184" x2="78953" y2="57184"/>
                        <a14:foregroundMark x1="81520" y1="56894" x2="81520" y2="56894"/>
                        <a14:foregroundMark x1="83265" y1="56459" x2="83265" y2="56459"/>
                        <a14:foregroundMark x1="85113" y1="57039" x2="85113" y2="57039"/>
                        <a14:foregroundMark x1="87269" y1="56894" x2="87269" y2="56894"/>
                        <a14:foregroundMark x1="47639" y1="57039" x2="47639" y2="57039"/>
                        <a14:foregroundMark x1="47639" y1="55152" x2="47639" y2="55152"/>
                        <a14:foregroundMark x1="28850" y1="54862" x2="28850" y2="54862"/>
                        <a14:foregroundMark x1="24949" y1="54862" x2="24949" y2="54862"/>
                        <a14:backgroundMark x1="34805" y1="40203" x2="34805" y2="40203"/>
                        <a14:backgroundMark x1="47023" y1="41800" x2="47023" y2="41800"/>
                        <a14:backgroundMark x1="52053" y1="39623" x2="52053" y2="39623"/>
                        <a14:backgroundMark x1="58214" y1="48331" x2="58214" y2="48331"/>
                        <a14:backgroundMark x1="53799" y1="40348" x2="53799" y2="40348"/>
                        <a14:backgroundMark x1="53388" y1="37736" x2="53388" y2="37736"/>
                        <a14:backgroundMark x1="53388" y1="37736" x2="53388" y2="37736"/>
                        <a14:backgroundMark x1="47844" y1="37591" x2="62423" y2="38897"/>
                        <a14:backgroundMark x1="32238" y1="38607" x2="37372" y2="39478"/>
                        <a14:backgroundMark x1="29979" y1="39913" x2="25565" y2="42090"/>
                        <a14:backgroundMark x1="25667" y1="52540" x2="28131" y2="53266"/>
                        <a14:backgroundMark x1="33676" y1="53266" x2="37988" y2="55733"/>
                        <a14:backgroundMark x1="50821" y1="47896" x2="50411" y2="50943"/>
                        <a14:backgroundMark x1="49384" y1="46444" x2="50513" y2="46880"/>
                        <a14:backgroundMark x1="45996" y1="46009" x2="50103" y2="46444"/>
                        <a14:backgroundMark x1="42402" y1="49057" x2="41376" y2="52830"/>
                        <a14:backgroundMark x1="42300" y1="44122" x2="42710" y2="49782"/>
                        <a14:backgroundMark x1="76078" y1="49057" x2="76078" y2="49057"/>
                        <a14:backgroundMark x1="82752" y1="45428" x2="82752" y2="45428"/>
                        <a14:backgroundMark x1="82854" y1="50943" x2="82854" y2="50943"/>
                        <a14:backgroundMark x1="87577" y1="45283" x2="87577" y2="45283"/>
                        <a14:backgroundMark x1="45483" y1="49637" x2="45483" y2="49637"/>
                        <a14:backgroundMark x1="37885" y1="47170" x2="37885" y2="47170"/>
                        <a14:backgroundMark x1="38809" y1="57475" x2="38809" y2="57475"/>
                        <a14:backgroundMark x1="46920" y1="57620" x2="46920" y2="57620"/>
                        <a14:backgroundMark x1="46099" y1="57475" x2="46099" y2="57475"/>
                        <a14:backgroundMark x1="64476" y1="57765" x2="64476" y2="57765"/>
                        <a14:backgroundMark x1="59343" y1="58200" x2="59343" y2="58200"/>
                        <a14:backgroundMark x1="73409" y1="57184" x2="73409" y2="57184"/>
                        <a14:backgroundMark x1="83368" y1="57765" x2="83368" y2="57765"/>
                        <a14:backgroundMark x1="79774" y1="57620" x2="79774" y2="57620"/>
                        <a14:backgroundMark x1="85832" y1="59216" x2="85832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3" t="27419" r="7464" b="35927"/>
          <a:stretch/>
        </p:blipFill>
        <p:spPr>
          <a:xfrm>
            <a:off x="9907949" y="2"/>
            <a:ext cx="2284051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9064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0FFD-FDE9-4835-B214-5FA0A92A56B3}" type="datetime1">
              <a:rPr lang="zh-TW" altLang="en-US" smtClean="0"/>
              <a:t>2021/11/11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90130" y="-18868"/>
            <a:ext cx="10515600" cy="1325563"/>
          </a:xfrm>
        </p:spPr>
        <p:txBody>
          <a:bodyPr>
            <a:normAutofit/>
          </a:bodyPr>
          <a:lstStyle>
            <a:lvl1pPr marL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36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B5CD521-0C8F-49E4-BC8B-9148A5EB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3" y1="43977" x2="25975" y2="46589"/>
                        <a14:foregroundMark x1="35421" y1="46734" x2="34805" y2="49202"/>
                        <a14:foregroundMark x1="43429" y1="46880" x2="44867" y2="48186"/>
                        <a14:foregroundMark x1="61602" y1="45718" x2="61910" y2="48331"/>
                        <a14:foregroundMark x1="67146" y1="45428" x2="67351" y2="48041"/>
                        <a14:foregroundMark x1="65195" y1="44557" x2="65914" y2="45283"/>
                        <a14:foregroundMark x1="64990" y1="47605" x2="65811" y2="47896"/>
                        <a14:foregroundMark x1="71561" y1="45718" x2="71766" y2="47460"/>
                        <a14:foregroundMark x1="75154" y1="47170" x2="76489" y2="47170"/>
                        <a14:foregroundMark x1="82854" y1="47025" x2="83984" y2="47460"/>
                        <a14:foregroundMark x1="84189" y1="50508" x2="84189" y2="51814"/>
                        <a14:foregroundMark x1="86448" y1="48331" x2="86345" y2="49782"/>
                        <a14:foregroundMark x1="23717" y1="55298" x2="23717" y2="55298"/>
                        <a14:foregroundMark x1="24949" y1="56894" x2="24949" y2="56894"/>
                        <a14:foregroundMark x1="27207" y1="56023" x2="27207" y2="56023"/>
                        <a14:foregroundMark x1="28747" y1="56749" x2="28747" y2="56749"/>
                        <a14:foregroundMark x1="29979" y1="56168" x2="29979" y2="56168"/>
                        <a14:foregroundMark x1="31828" y1="56023" x2="31828" y2="56023"/>
                        <a14:foregroundMark x1="33162" y1="56749" x2="33162" y2="56749"/>
                        <a14:foregroundMark x1="35113" y1="57184" x2="35113" y2="57184"/>
                        <a14:foregroundMark x1="39220" y1="56168" x2="39220" y2="56168"/>
                        <a14:foregroundMark x1="40349" y1="56168" x2="40349" y2="56168"/>
                        <a14:foregroundMark x1="43326" y1="56023" x2="43326" y2="56023"/>
                        <a14:foregroundMark x1="46407" y1="56749" x2="46407" y2="56749"/>
                        <a14:foregroundMark x1="48871" y1="57329" x2="48871" y2="57329"/>
                        <a14:foregroundMark x1="51335" y1="56894" x2="51335" y2="56894"/>
                        <a14:foregroundMark x1="53799" y1="56604" x2="53799" y2="56604"/>
                        <a14:foregroundMark x1="55955" y1="56604" x2="55955" y2="56604"/>
                        <a14:foregroundMark x1="59959" y1="57329" x2="59959" y2="57329"/>
                        <a14:foregroundMark x1="62115" y1="56168" x2="62115" y2="56168"/>
                        <a14:foregroundMark x1="64374" y1="56604" x2="64374" y2="56604"/>
                        <a14:foregroundMark x1="67967" y1="55007" x2="67967" y2="55007"/>
                        <a14:foregroundMark x1="69918" y1="56749" x2="69918" y2="56749"/>
                        <a14:foregroundMark x1="71869" y1="56894" x2="71869" y2="56894"/>
                        <a14:foregroundMark x1="74230" y1="56023" x2="74230" y2="56023"/>
                        <a14:foregroundMark x1="76591" y1="57329" x2="76591" y2="57329"/>
                        <a14:foregroundMark x1="78953" y1="57184" x2="78953" y2="57184"/>
                        <a14:foregroundMark x1="81520" y1="56894" x2="81520" y2="56894"/>
                        <a14:foregroundMark x1="83265" y1="56459" x2="83265" y2="56459"/>
                        <a14:foregroundMark x1="85113" y1="57039" x2="85113" y2="57039"/>
                        <a14:foregroundMark x1="87269" y1="56894" x2="87269" y2="56894"/>
                        <a14:foregroundMark x1="47639" y1="57039" x2="47639" y2="57039"/>
                        <a14:foregroundMark x1="47639" y1="55152" x2="47639" y2="55152"/>
                        <a14:foregroundMark x1="28850" y1="54862" x2="28850" y2="54862"/>
                        <a14:foregroundMark x1="24949" y1="54862" x2="24949" y2="54862"/>
                        <a14:backgroundMark x1="34805" y1="40203" x2="34805" y2="40203"/>
                        <a14:backgroundMark x1="47023" y1="41800" x2="47023" y2="41800"/>
                        <a14:backgroundMark x1="52053" y1="39623" x2="52053" y2="39623"/>
                        <a14:backgroundMark x1="58214" y1="48331" x2="58214" y2="48331"/>
                        <a14:backgroundMark x1="53799" y1="40348" x2="53799" y2="40348"/>
                        <a14:backgroundMark x1="53388" y1="37736" x2="53388" y2="37736"/>
                        <a14:backgroundMark x1="53388" y1="37736" x2="53388" y2="37736"/>
                        <a14:backgroundMark x1="47844" y1="37591" x2="62423" y2="38897"/>
                        <a14:backgroundMark x1="32238" y1="38607" x2="37372" y2="39478"/>
                        <a14:backgroundMark x1="29979" y1="39913" x2="25565" y2="42090"/>
                        <a14:backgroundMark x1="25667" y1="52540" x2="28131" y2="53266"/>
                        <a14:backgroundMark x1="33676" y1="53266" x2="37988" y2="55733"/>
                        <a14:backgroundMark x1="50821" y1="47896" x2="50411" y2="50943"/>
                        <a14:backgroundMark x1="49384" y1="46444" x2="50513" y2="46880"/>
                        <a14:backgroundMark x1="45996" y1="46009" x2="50103" y2="46444"/>
                        <a14:backgroundMark x1="42402" y1="49057" x2="41376" y2="52830"/>
                        <a14:backgroundMark x1="42300" y1="44122" x2="42710" y2="49782"/>
                        <a14:backgroundMark x1="76078" y1="49057" x2="76078" y2="49057"/>
                        <a14:backgroundMark x1="82752" y1="45428" x2="82752" y2="45428"/>
                        <a14:backgroundMark x1="82854" y1="50943" x2="82854" y2="50943"/>
                        <a14:backgroundMark x1="87577" y1="45283" x2="87577" y2="45283"/>
                        <a14:backgroundMark x1="45483" y1="49637" x2="45483" y2="49637"/>
                        <a14:backgroundMark x1="37885" y1="47170" x2="37885" y2="47170"/>
                        <a14:backgroundMark x1="38809" y1="57475" x2="38809" y2="57475"/>
                        <a14:backgroundMark x1="46920" y1="57620" x2="46920" y2="57620"/>
                        <a14:backgroundMark x1="46099" y1="57475" x2="46099" y2="57475"/>
                        <a14:backgroundMark x1="64476" y1="57765" x2="64476" y2="57765"/>
                        <a14:backgroundMark x1="59343" y1="58200" x2="59343" y2="58200"/>
                        <a14:backgroundMark x1="73409" y1="57184" x2="73409" y2="57184"/>
                        <a14:backgroundMark x1="83368" y1="57765" x2="83368" y2="57765"/>
                        <a14:backgroundMark x1="79774" y1="57620" x2="79774" y2="57620"/>
                        <a14:backgroundMark x1="85832" y1="59216" x2="85832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3" t="27419" r="7464" b="35927"/>
          <a:stretch/>
        </p:blipFill>
        <p:spPr>
          <a:xfrm>
            <a:off x="9907949" y="2"/>
            <a:ext cx="2284051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8606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FDE6C-9442-430D-9742-113B4675FAC7}" type="datetime1">
              <a:rPr lang="zh-TW" altLang="en-US" smtClean="0"/>
              <a:t>2021/11/11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B5CD521-0C8F-49E4-BC8B-9148A5EB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3" y1="43977" x2="25975" y2="46589"/>
                        <a14:foregroundMark x1="35421" y1="46734" x2="34805" y2="49202"/>
                        <a14:foregroundMark x1="43429" y1="46880" x2="44867" y2="48186"/>
                        <a14:foregroundMark x1="61602" y1="45718" x2="61910" y2="48331"/>
                        <a14:foregroundMark x1="67146" y1="45428" x2="67351" y2="48041"/>
                        <a14:foregroundMark x1="65195" y1="44557" x2="65914" y2="45283"/>
                        <a14:foregroundMark x1="64990" y1="47605" x2="65811" y2="47896"/>
                        <a14:foregroundMark x1="71561" y1="45718" x2="71766" y2="47460"/>
                        <a14:foregroundMark x1="75154" y1="47170" x2="76489" y2="47170"/>
                        <a14:foregroundMark x1="82854" y1="47025" x2="83984" y2="47460"/>
                        <a14:foregroundMark x1="84189" y1="50508" x2="84189" y2="51814"/>
                        <a14:foregroundMark x1="86448" y1="48331" x2="86345" y2="49782"/>
                        <a14:foregroundMark x1="23717" y1="55298" x2="23717" y2="55298"/>
                        <a14:foregroundMark x1="24949" y1="56894" x2="24949" y2="56894"/>
                        <a14:foregroundMark x1="27207" y1="56023" x2="27207" y2="56023"/>
                        <a14:foregroundMark x1="28747" y1="56749" x2="28747" y2="56749"/>
                        <a14:foregroundMark x1="29979" y1="56168" x2="29979" y2="56168"/>
                        <a14:foregroundMark x1="31828" y1="56023" x2="31828" y2="56023"/>
                        <a14:foregroundMark x1="33162" y1="56749" x2="33162" y2="56749"/>
                        <a14:foregroundMark x1="35113" y1="57184" x2="35113" y2="57184"/>
                        <a14:foregroundMark x1="39220" y1="56168" x2="39220" y2="56168"/>
                        <a14:foregroundMark x1="40349" y1="56168" x2="40349" y2="56168"/>
                        <a14:foregroundMark x1="43326" y1="56023" x2="43326" y2="56023"/>
                        <a14:foregroundMark x1="46407" y1="56749" x2="46407" y2="56749"/>
                        <a14:foregroundMark x1="48871" y1="57329" x2="48871" y2="57329"/>
                        <a14:foregroundMark x1="51335" y1="56894" x2="51335" y2="56894"/>
                        <a14:foregroundMark x1="53799" y1="56604" x2="53799" y2="56604"/>
                        <a14:foregroundMark x1="55955" y1="56604" x2="55955" y2="56604"/>
                        <a14:foregroundMark x1="59959" y1="57329" x2="59959" y2="57329"/>
                        <a14:foregroundMark x1="62115" y1="56168" x2="62115" y2="56168"/>
                        <a14:foregroundMark x1="64374" y1="56604" x2="64374" y2="56604"/>
                        <a14:foregroundMark x1="67967" y1="55007" x2="67967" y2="55007"/>
                        <a14:foregroundMark x1="69918" y1="56749" x2="69918" y2="56749"/>
                        <a14:foregroundMark x1="71869" y1="56894" x2="71869" y2="56894"/>
                        <a14:foregroundMark x1="74230" y1="56023" x2="74230" y2="56023"/>
                        <a14:foregroundMark x1="76591" y1="57329" x2="76591" y2="57329"/>
                        <a14:foregroundMark x1="78953" y1="57184" x2="78953" y2="57184"/>
                        <a14:foregroundMark x1="81520" y1="56894" x2="81520" y2="56894"/>
                        <a14:foregroundMark x1="83265" y1="56459" x2="83265" y2="56459"/>
                        <a14:foregroundMark x1="85113" y1="57039" x2="85113" y2="57039"/>
                        <a14:foregroundMark x1="87269" y1="56894" x2="87269" y2="56894"/>
                        <a14:foregroundMark x1="47639" y1="57039" x2="47639" y2="57039"/>
                        <a14:foregroundMark x1="47639" y1="55152" x2="47639" y2="55152"/>
                        <a14:foregroundMark x1="28850" y1="54862" x2="28850" y2="54862"/>
                        <a14:foregroundMark x1="24949" y1="54862" x2="24949" y2="54862"/>
                        <a14:backgroundMark x1="34805" y1="40203" x2="34805" y2="40203"/>
                        <a14:backgroundMark x1="47023" y1="41800" x2="47023" y2="41800"/>
                        <a14:backgroundMark x1="52053" y1="39623" x2="52053" y2="39623"/>
                        <a14:backgroundMark x1="58214" y1="48331" x2="58214" y2="48331"/>
                        <a14:backgroundMark x1="53799" y1="40348" x2="53799" y2="40348"/>
                        <a14:backgroundMark x1="53388" y1="37736" x2="53388" y2="37736"/>
                        <a14:backgroundMark x1="53388" y1="37736" x2="53388" y2="37736"/>
                        <a14:backgroundMark x1="47844" y1="37591" x2="62423" y2="38897"/>
                        <a14:backgroundMark x1="32238" y1="38607" x2="37372" y2="39478"/>
                        <a14:backgroundMark x1="29979" y1="39913" x2="25565" y2="42090"/>
                        <a14:backgroundMark x1="25667" y1="52540" x2="28131" y2="53266"/>
                        <a14:backgroundMark x1="33676" y1="53266" x2="37988" y2="55733"/>
                        <a14:backgroundMark x1="50821" y1="47896" x2="50411" y2="50943"/>
                        <a14:backgroundMark x1="49384" y1="46444" x2="50513" y2="46880"/>
                        <a14:backgroundMark x1="45996" y1="46009" x2="50103" y2="46444"/>
                        <a14:backgroundMark x1="42402" y1="49057" x2="41376" y2="52830"/>
                        <a14:backgroundMark x1="42300" y1="44122" x2="42710" y2="49782"/>
                        <a14:backgroundMark x1="76078" y1="49057" x2="76078" y2="49057"/>
                        <a14:backgroundMark x1="82752" y1="45428" x2="82752" y2="45428"/>
                        <a14:backgroundMark x1="82854" y1="50943" x2="82854" y2="50943"/>
                        <a14:backgroundMark x1="87577" y1="45283" x2="87577" y2="45283"/>
                        <a14:backgroundMark x1="45483" y1="49637" x2="45483" y2="49637"/>
                        <a14:backgroundMark x1="37885" y1="47170" x2="37885" y2="47170"/>
                        <a14:backgroundMark x1="38809" y1="57475" x2="38809" y2="57475"/>
                        <a14:backgroundMark x1="46920" y1="57620" x2="46920" y2="57620"/>
                        <a14:backgroundMark x1="46099" y1="57475" x2="46099" y2="57475"/>
                        <a14:backgroundMark x1="64476" y1="57765" x2="64476" y2="57765"/>
                        <a14:backgroundMark x1="59343" y1="58200" x2="59343" y2="58200"/>
                        <a14:backgroundMark x1="73409" y1="57184" x2="73409" y2="57184"/>
                        <a14:backgroundMark x1="83368" y1="57765" x2="83368" y2="57765"/>
                        <a14:backgroundMark x1="79774" y1="57620" x2="79774" y2="57620"/>
                        <a14:backgroundMark x1="85832" y1="59216" x2="85832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3" t="27419" r="7464" b="35927"/>
          <a:stretch/>
        </p:blipFill>
        <p:spPr>
          <a:xfrm>
            <a:off x="9907949" y="2"/>
            <a:ext cx="2284051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2438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D912-2613-495D-B245-8C359BC89429}" type="datetime1">
              <a:rPr lang="zh-TW" altLang="en-US" smtClean="0"/>
              <a:t>2021/11/11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B5CD521-0C8F-49E4-BC8B-9148A5EB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3" y1="43977" x2="25975" y2="46589"/>
                        <a14:foregroundMark x1="35421" y1="46734" x2="34805" y2="49202"/>
                        <a14:foregroundMark x1="43429" y1="46880" x2="44867" y2="48186"/>
                        <a14:foregroundMark x1="61602" y1="45718" x2="61910" y2="48331"/>
                        <a14:foregroundMark x1="67146" y1="45428" x2="67351" y2="48041"/>
                        <a14:foregroundMark x1="65195" y1="44557" x2="65914" y2="45283"/>
                        <a14:foregroundMark x1="64990" y1="47605" x2="65811" y2="47896"/>
                        <a14:foregroundMark x1="71561" y1="45718" x2="71766" y2="47460"/>
                        <a14:foregroundMark x1="75154" y1="47170" x2="76489" y2="47170"/>
                        <a14:foregroundMark x1="82854" y1="47025" x2="83984" y2="47460"/>
                        <a14:foregroundMark x1="84189" y1="50508" x2="84189" y2="51814"/>
                        <a14:foregroundMark x1="86448" y1="48331" x2="86345" y2="49782"/>
                        <a14:foregroundMark x1="23717" y1="55298" x2="23717" y2="55298"/>
                        <a14:foregroundMark x1="24949" y1="56894" x2="24949" y2="56894"/>
                        <a14:foregroundMark x1="27207" y1="56023" x2="27207" y2="56023"/>
                        <a14:foregroundMark x1="28747" y1="56749" x2="28747" y2="56749"/>
                        <a14:foregroundMark x1="29979" y1="56168" x2="29979" y2="56168"/>
                        <a14:foregroundMark x1="31828" y1="56023" x2="31828" y2="56023"/>
                        <a14:foregroundMark x1="33162" y1="56749" x2="33162" y2="56749"/>
                        <a14:foregroundMark x1="35113" y1="57184" x2="35113" y2="57184"/>
                        <a14:foregroundMark x1="39220" y1="56168" x2="39220" y2="56168"/>
                        <a14:foregroundMark x1="40349" y1="56168" x2="40349" y2="56168"/>
                        <a14:foregroundMark x1="43326" y1="56023" x2="43326" y2="56023"/>
                        <a14:foregroundMark x1="46407" y1="56749" x2="46407" y2="56749"/>
                        <a14:foregroundMark x1="48871" y1="57329" x2="48871" y2="57329"/>
                        <a14:foregroundMark x1="51335" y1="56894" x2="51335" y2="56894"/>
                        <a14:foregroundMark x1="53799" y1="56604" x2="53799" y2="56604"/>
                        <a14:foregroundMark x1="55955" y1="56604" x2="55955" y2="56604"/>
                        <a14:foregroundMark x1="59959" y1="57329" x2="59959" y2="57329"/>
                        <a14:foregroundMark x1="62115" y1="56168" x2="62115" y2="56168"/>
                        <a14:foregroundMark x1="64374" y1="56604" x2="64374" y2="56604"/>
                        <a14:foregroundMark x1="67967" y1="55007" x2="67967" y2="55007"/>
                        <a14:foregroundMark x1="69918" y1="56749" x2="69918" y2="56749"/>
                        <a14:foregroundMark x1="71869" y1="56894" x2="71869" y2="56894"/>
                        <a14:foregroundMark x1="74230" y1="56023" x2="74230" y2="56023"/>
                        <a14:foregroundMark x1="76591" y1="57329" x2="76591" y2="57329"/>
                        <a14:foregroundMark x1="78953" y1="57184" x2="78953" y2="57184"/>
                        <a14:foregroundMark x1="81520" y1="56894" x2="81520" y2="56894"/>
                        <a14:foregroundMark x1="83265" y1="56459" x2="83265" y2="56459"/>
                        <a14:foregroundMark x1="85113" y1="57039" x2="85113" y2="57039"/>
                        <a14:foregroundMark x1="87269" y1="56894" x2="87269" y2="56894"/>
                        <a14:foregroundMark x1="47639" y1="57039" x2="47639" y2="57039"/>
                        <a14:foregroundMark x1="47639" y1="55152" x2="47639" y2="55152"/>
                        <a14:foregroundMark x1="28850" y1="54862" x2="28850" y2="54862"/>
                        <a14:foregroundMark x1="24949" y1="54862" x2="24949" y2="54862"/>
                        <a14:backgroundMark x1="34805" y1="40203" x2="34805" y2="40203"/>
                        <a14:backgroundMark x1="47023" y1="41800" x2="47023" y2="41800"/>
                        <a14:backgroundMark x1="52053" y1="39623" x2="52053" y2="39623"/>
                        <a14:backgroundMark x1="58214" y1="48331" x2="58214" y2="48331"/>
                        <a14:backgroundMark x1="53799" y1="40348" x2="53799" y2="40348"/>
                        <a14:backgroundMark x1="53388" y1="37736" x2="53388" y2="37736"/>
                        <a14:backgroundMark x1="53388" y1="37736" x2="53388" y2="37736"/>
                        <a14:backgroundMark x1="47844" y1="37591" x2="62423" y2="38897"/>
                        <a14:backgroundMark x1="32238" y1="38607" x2="37372" y2="39478"/>
                        <a14:backgroundMark x1="29979" y1="39913" x2="25565" y2="42090"/>
                        <a14:backgroundMark x1="25667" y1="52540" x2="28131" y2="53266"/>
                        <a14:backgroundMark x1="33676" y1="53266" x2="37988" y2="55733"/>
                        <a14:backgroundMark x1="50821" y1="47896" x2="50411" y2="50943"/>
                        <a14:backgroundMark x1="49384" y1="46444" x2="50513" y2="46880"/>
                        <a14:backgroundMark x1="45996" y1="46009" x2="50103" y2="46444"/>
                        <a14:backgroundMark x1="42402" y1="49057" x2="41376" y2="52830"/>
                        <a14:backgroundMark x1="42300" y1="44122" x2="42710" y2="49782"/>
                        <a14:backgroundMark x1="76078" y1="49057" x2="76078" y2="49057"/>
                        <a14:backgroundMark x1="82752" y1="45428" x2="82752" y2="45428"/>
                        <a14:backgroundMark x1="82854" y1="50943" x2="82854" y2="50943"/>
                        <a14:backgroundMark x1="87577" y1="45283" x2="87577" y2="45283"/>
                        <a14:backgroundMark x1="45483" y1="49637" x2="45483" y2="49637"/>
                        <a14:backgroundMark x1="37885" y1="47170" x2="37885" y2="47170"/>
                        <a14:backgroundMark x1="38809" y1="57475" x2="38809" y2="57475"/>
                        <a14:backgroundMark x1="46920" y1="57620" x2="46920" y2="57620"/>
                        <a14:backgroundMark x1="46099" y1="57475" x2="46099" y2="57475"/>
                        <a14:backgroundMark x1="64476" y1="57765" x2="64476" y2="57765"/>
                        <a14:backgroundMark x1="59343" y1="58200" x2="59343" y2="58200"/>
                        <a14:backgroundMark x1="73409" y1="57184" x2="73409" y2="57184"/>
                        <a14:backgroundMark x1="83368" y1="57765" x2="83368" y2="57765"/>
                        <a14:backgroundMark x1="79774" y1="57620" x2="79774" y2="57620"/>
                        <a14:backgroundMark x1="85832" y1="59216" x2="85832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3" t="27419" r="7464" b="35927"/>
          <a:stretch/>
        </p:blipFill>
        <p:spPr>
          <a:xfrm>
            <a:off x="9907949" y="2"/>
            <a:ext cx="2284051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273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F1C9-FAEF-4828-8EAB-9EC178F36E47}" type="datetime1">
              <a:rPr lang="zh-TW" altLang="en-US" smtClean="0"/>
              <a:t>2021/11/11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1872-4D4F-49F2-B6DA-9FAA875E8E0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B5CD521-0C8F-49E4-BC8B-9148A5EBE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743" y1="43977" x2="25975" y2="46589"/>
                        <a14:foregroundMark x1="35421" y1="46734" x2="34805" y2="49202"/>
                        <a14:foregroundMark x1="43429" y1="46880" x2="44867" y2="48186"/>
                        <a14:foregroundMark x1="61602" y1="45718" x2="61910" y2="48331"/>
                        <a14:foregroundMark x1="67146" y1="45428" x2="67351" y2="48041"/>
                        <a14:foregroundMark x1="65195" y1="44557" x2="65914" y2="45283"/>
                        <a14:foregroundMark x1="64990" y1="47605" x2="65811" y2="47896"/>
                        <a14:foregroundMark x1="71561" y1="45718" x2="71766" y2="47460"/>
                        <a14:foregroundMark x1="75154" y1="47170" x2="76489" y2="47170"/>
                        <a14:foregroundMark x1="82854" y1="47025" x2="83984" y2="47460"/>
                        <a14:foregroundMark x1="84189" y1="50508" x2="84189" y2="51814"/>
                        <a14:foregroundMark x1="86448" y1="48331" x2="86345" y2="49782"/>
                        <a14:foregroundMark x1="23717" y1="55298" x2="23717" y2="55298"/>
                        <a14:foregroundMark x1="24949" y1="56894" x2="24949" y2="56894"/>
                        <a14:foregroundMark x1="27207" y1="56023" x2="27207" y2="56023"/>
                        <a14:foregroundMark x1="28747" y1="56749" x2="28747" y2="56749"/>
                        <a14:foregroundMark x1="29979" y1="56168" x2="29979" y2="56168"/>
                        <a14:foregroundMark x1="31828" y1="56023" x2="31828" y2="56023"/>
                        <a14:foregroundMark x1="33162" y1="56749" x2="33162" y2="56749"/>
                        <a14:foregroundMark x1="35113" y1="57184" x2="35113" y2="57184"/>
                        <a14:foregroundMark x1="39220" y1="56168" x2="39220" y2="56168"/>
                        <a14:foregroundMark x1="40349" y1="56168" x2="40349" y2="56168"/>
                        <a14:foregroundMark x1="43326" y1="56023" x2="43326" y2="56023"/>
                        <a14:foregroundMark x1="46407" y1="56749" x2="46407" y2="56749"/>
                        <a14:foregroundMark x1="48871" y1="57329" x2="48871" y2="57329"/>
                        <a14:foregroundMark x1="51335" y1="56894" x2="51335" y2="56894"/>
                        <a14:foregroundMark x1="53799" y1="56604" x2="53799" y2="56604"/>
                        <a14:foregroundMark x1="55955" y1="56604" x2="55955" y2="56604"/>
                        <a14:foregroundMark x1="59959" y1="57329" x2="59959" y2="57329"/>
                        <a14:foregroundMark x1="62115" y1="56168" x2="62115" y2="56168"/>
                        <a14:foregroundMark x1="64374" y1="56604" x2="64374" y2="56604"/>
                        <a14:foregroundMark x1="67967" y1="55007" x2="67967" y2="55007"/>
                        <a14:foregroundMark x1="69918" y1="56749" x2="69918" y2="56749"/>
                        <a14:foregroundMark x1="71869" y1="56894" x2="71869" y2="56894"/>
                        <a14:foregroundMark x1="74230" y1="56023" x2="74230" y2="56023"/>
                        <a14:foregroundMark x1="76591" y1="57329" x2="76591" y2="57329"/>
                        <a14:foregroundMark x1="78953" y1="57184" x2="78953" y2="57184"/>
                        <a14:foregroundMark x1="81520" y1="56894" x2="81520" y2="56894"/>
                        <a14:foregroundMark x1="83265" y1="56459" x2="83265" y2="56459"/>
                        <a14:foregroundMark x1="85113" y1="57039" x2="85113" y2="57039"/>
                        <a14:foregroundMark x1="87269" y1="56894" x2="87269" y2="56894"/>
                        <a14:foregroundMark x1="47639" y1="57039" x2="47639" y2="57039"/>
                        <a14:foregroundMark x1="47639" y1="55152" x2="47639" y2="55152"/>
                        <a14:foregroundMark x1="28850" y1="54862" x2="28850" y2="54862"/>
                        <a14:foregroundMark x1="24949" y1="54862" x2="24949" y2="54862"/>
                        <a14:backgroundMark x1="34805" y1="40203" x2="34805" y2="40203"/>
                        <a14:backgroundMark x1="47023" y1="41800" x2="47023" y2="41800"/>
                        <a14:backgroundMark x1="52053" y1="39623" x2="52053" y2="39623"/>
                        <a14:backgroundMark x1="58214" y1="48331" x2="58214" y2="48331"/>
                        <a14:backgroundMark x1="53799" y1="40348" x2="53799" y2="40348"/>
                        <a14:backgroundMark x1="53388" y1="37736" x2="53388" y2="37736"/>
                        <a14:backgroundMark x1="53388" y1="37736" x2="53388" y2="37736"/>
                        <a14:backgroundMark x1="47844" y1="37591" x2="62423" y2="38897"/>
                        <a14:backgroundMark x1="32238" y1="38607" x2="37372" y2="39478"/>
                        <a14:backgroundMark x1="29979" y1="39913" x2="25565" y2="42090"/>
                        <a14:backgroundMark x1="25667" y1="52540" x2="28131" y2="53266"/>
                        <a14:backgroundMark x1="33676" y1="53266" x2="37988" y2="55733"/>
                        <a14:backgroundMark x1="50821" y1="47896" x2="50411" y2="50943"/>
                        <a14:backgroundMark x1="49384" y1="46444" x2="50513" y2="46880"/>
                        <a14:backgroundMark x1="45996" y1="46009" x2="50103" y2="46444"/>
                        <a14:backgroundMark x1="42402" y1="49057" x2="41376" y2="52830"/>
                        <a14:backgroundMark x1="42300" y1="44122" x2="42710" y2="49782"/>
                        <a14:backgroundMark x1="76078" y1="49057" x2="76078" y2="49057"/>
                        <a14:backgroundMark x1="82752" y1="45428" x2="82752" y2="45428"/>
                        <a14:backgroundMark x1="82854" y1="50943" x2="82854" y2="50943"/>
                        <a14:backgroundMark x1="87577" y1="45283" x2="87577" y2="45283"/>
                        <a14:backgroundMark x1="45483" y1="49637" x2="45483" y2="49637"/>
                        <a14:backgroundMark x1="37885" y1="47170" x2="37885" y2="47170"/>
                        <a14:backgroundMark x1="38809" y1="57475" x2="38809" y2="57475"/>
                        <a14:backgroundMark x1="46920" y1="57620" x2="46920" y2="57620"/>
                        <a14:backgroundMark x1="46099" y1="57475" x2="46099" y2="57475"/>
                        <a14:backgroundMark x1="64476" y1="57765" x2="64476" y2="57765"/>
                        <a14:backgroundMark x1="59343" y1="58200" x2="59343" y2="58200"/>
                        <a14:backgroundMark x1="73409" y1="57184" x2="73409" y2="57184"/>
                        <a14:backgroundMark x1="83368" y1="57765" x2="83368" y2="57765"/>
                        <a14:backgroundMark x1="79774" y1="57620" x2="79774" y2="57620"/>
                        <a14:backgroundMark x1="85832" y1="59216" x2="85832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3" t="27419" r="7464" b="35927"/>
          <a:stretch/>
        </p:blipFill>
        <p:spPr>
          <a:xfrm>
            <a:off x="9907949" y="2"/>
            <a:ext cx="2284051" cy="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1781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687410"/>
            <a:ext cx="12192000" cy="217059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724B-D05C-4089-B5F6-4228A05B5303}" type="datetime1">
              <a:rPr lang="zh-TW" altLang="en-US" smtClean="0"/>
              <a:t>2021/11/11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217980" y="65195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FAA71872-4D4F-49F2-B6DA-9FAA875E8E0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520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65000"/>
              <a:lumOff val="3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8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271466" y="-47271"/>
            <a:ext cx="9577063" cy="39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/>
              <a:t>History &amp; Background Taiwan BEM workshop (1986-2020) see you in </a:t>
            </a:r>
            <a:r>
              <a:rPr lang="en-US" altLang="zh-TW" sz="2000" b="1" dirty="0" smtClean="0"/>
              <a:t>TKU </a:t>
            </a:r>
            <a:r>
              <a:rPr lang="en-US" altLang="zh-TW" sz="2000" b="1" dirty="0"/>
              <a:t>(BEM </a:t>
            </a:r>
            <a:r>
              <a:rPr lang="en-US" altLang="zh-TW" sz="2000" b="1" dirty="0" smtClean="0"/>
              <a:t>12-2021)</a:t>
            </a:r>
            <a:endParaRPr lang="zh-TW" altLang="en-US" sz="2000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411121"/>
              </p:ext>
            </p:extLst>
          </p:nvPr>
        </p:nvGraphicFramePr>
        <p:xfrm>
          <a:off x="17323" y="332656"/>
          <a:ext cx="8712970" cy="663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Year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The host unit</a:t>
                      </a:r>
                      <a:endParaRPr lang="zh-TW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organizer</a:t>
                      </a:r>
                      <a:endParaRPr lang="zh-TW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/>
                        <a:t>Ceremony</a:t>
                      </a:r>
                      <a:endParaRPr lang="zh-TW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 (BEM</a:t>
                      </a:r>
                      <a:r>
                        <a:rPr lang="en-US" altLang="zh-TW" sz="1400" baseline="0" dirty="0" smtClean="0"/>
                        <a:t> 11)</a:t>
                      </a:r>
                      <a:endParaRPr lang="zh-TW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3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1986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NTU IAM 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Y H </a:t>
                      </a: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Pao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Establishment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NTU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IAM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F J Rizzo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1989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NTU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D L Young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NSC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J</a:t>
                      </a:r>
                      <a:r>
                        <a:rPr lang="en-US" altLang="zh-TW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Liggett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59213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NSC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J T Chen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NCHC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A H D Cheng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2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NTOU-HRE-MSV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J T Chen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NTOU-HRE 50th anniversary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Z C Li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NCTS(South)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K M Lee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NCKU 80th anniversary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NCKU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Feng Chia University 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Y C </a:t>
                      </a: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Shiah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Hong’s 60th birthday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H-K Hong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Chung </a:t>
                      </a: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Hsing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University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K J </a:t>
                      </a: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Shou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Congratulations for </a:t>
                      </a: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Academicain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Dean S L Crouch</a:t>
                      </a:r>
                    </a:p>
                    <a:p>
                      <a:pPr algn="r"/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Academician,NAE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SYS University 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T T Lu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Young’s 70th birthday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D L Young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NCREE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(cross strait)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R Z Wang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NCREE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 strait</a:t>
                      </a:r>
                    </a:p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ceremony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(Japan-Taiwan)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 Lee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NCTS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Prof. H-K Hong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W-W Lin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NIU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I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Chern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Prof. K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 Chen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Ilan</a:t>
                      </a:r>
                      <a:r>
                        <a:rPr lang="en-US" altLang="zh-TW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Prof.  H-K Hong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Prof. W-C Wang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9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ISU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Prof. H T Huang</a:t>
                      </a:r>
                    </a:p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I L Chen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altLang="zh-TW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univ.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Prof. D L Young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93775"/>
                  </a:ext>
                </a:extLst>
              </a:tr>
              <a:tr h="3137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NCKU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L W Liu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Cheng Kung</a:t>
                      </a:r>
                      <a:r>
                        <a:rPr lang="en-US" altLang="zh-TW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</a:t>
                      </a:r>
                      <a:endParaRPr lang="zh-TW" alt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J T Chen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NTOU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Y T Lee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C M Fan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NTOU-HRE 60th anniversary</a:t>
                      </a:r>
                      <a:endParaRPr lang="zh-TW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C B </a:t>
                      </a: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Hwu</a:t>
                      </a:r>
                      <a:endParaRPr lang="en-US" altLang="zh-TW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6" descr="crou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76" y="3194462"/>
            <a:ext cx="307444" cy="36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tl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6" r="17625"/>
          <a:stretch/>
        </p:blipFill>
        <p:spPr bwMode="auto">
          <a:xfrm>
            <a:off x="5391161" y="3695729"/>
            <a:ext cx="299381" cy="4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kjs2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140968"/>
            <a:ext cx="351112" cy="4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614" y="2390911"/>
            <a:ext cx="364074" cy="246002"/>
          </a:xfrm>
          <a:prstGeom prst="rect">
            <a:avLst/>
          </a:prstGeom>
        </p:spPr>
      </p:pic>
      <p:pic>
        <p:nvPicPr>
          <p:cNvPr id="11" name="Picture 13" descr="Ho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83" y="2717048"/>
            <a:ext cx="281176" cy="30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31" y="3735718"/>
            <a:ext cx="277308" cy="341600"/>
          </a:xfrm>
          <a:prstGeom prst="rect">
            <a:avLst/>
          </a:prstGeom>
        </p:spPr>
      </p:pic>
      <p:pic>
        <p:nvPicPr>
          <p:cNvPr id="17" name="Picture 5" descr="陳正宗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34" y="1523932"/>
            <a:ext cx="290436" cy="2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hiah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85" y="2708920"/>
            <a:ext cx="294878" cy="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th.nsysu.edu.tw/ezfiles/87/1087/img/43/zcli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6" t="1299" r="30231" b="31977"/>
          <a:stretch/>
        </p:blipFill>
        <p:spPr bwMode="auto">
          <a:xfrm>
            <a:off x="8807922" y="1893973"/>
            <a:ext cx="310156" cy="3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kmle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43" y="2303161"/>
            <a:ext cx="311837" cy="33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568" y="1907028"/>
            <a:ext cx="284232" cy="31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69" y="4204821"/>
            <a:ext cx="277188" cy="365761"/>
          </a:xfrm>
          <a:prstGeom prst="rect">
            <a:avLst/>
          </a:prstGeom>
        </p:spPr>
      </p:pic>
      <p:pic>
        <p:nvPicPr>
          <p:cNvPr id="20" name="Picture 13" descr="Ho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18" y="4653554"/>
            <a:ext cx="32827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4" t="35089" r="24864" b="35089"/>
          <a:stretch/>
        </p:blipFill>
        <p:spPr>
          <a:xfrm>
            <a:off x="5275803" y="4617101"/>
            <a:ext cx="484881" cy="432907"/>
          </a:xfrm>
          <a:prstGeom prst="rect">
            <a:avLst/>
          </a:prstGeom>
        </p:spPr>
      </p:pic>
      <p:pic>
        <p:nvPicPr>
          <p:cNvPr id="30" name="Picture 5" descr="陳正宗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61" y="1924452"/>
            <a:ext cx="322333" cy="3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84" y="5130710"/>
            <a:ext cx="276000" cy="36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16456" r="9380" b="4427"/>
          <a:stretch/>
        </p:blipFill>
        <p:spPr>
          <a:xfrm>
            <a:off x="5574868" y="5130710"/>
            <a:ext cx="277250" cy="360000"/>
          </a:xfrm>
          <a:prstGeom prst="rect">
            <a:avLst/>
          </a:prstGeom>
        </p:spPr>
      </p:pic>
      <p:pic>
        <p:nvPicPr>
          <p:cNvPr id="25" name="Picture 4" descr="程宏達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124" y="1481358"/>
            <a:ext cx="252714" cy="37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Rizz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250" y="669351"/>
            <a:ext cx="342308" cy="3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鲍亦兴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32" y="669623"/>
            <a:ext cx="284630" cy="3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Ho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988" y="5156344"/>
            <a:ext cx="32827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90" y="4662347"/>
            <a:ext cx="360000" cy="36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86" y="5156345"/>
            <a:ext cx="273837" cy="36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81" y="5641574"/>
            <a:ext cx="267678" cy="360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52" y="5653477"/>
            <a:ext cx="333652" cy="289058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73" y="5596861"/>
            <a:ext cx="332967" cy="410163"/>
          </a:xfrm>
          <a:prstGeom prst="rect">
            <a:avLst/>
          </a:prstGeom>
        </p:spPr>
      </p:pic>
      <p:pic>
        <p:nvPicPr>
          <p:cNvPr id="31" name="Picture 12" descr="JALPhoto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t="1" r="26934" b="58427"/>
          <a:stretch/>
        </p:blipFill>
        <p:spPr bwMode="auto">
          <a:xfrm>
            <a:off x="8742492" y="1201142"/>
            <a:ext cx="321114" cy="3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86" y="1166935"/>
            <a:ext cx="288594" cy="35550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21" y="6042016"/>
            <a:ext cx="233796" cy="311726"/>
          </a:xfrm>
          <a:prstGeom prst="rect">
            <a:avLst/>
          </a:prstGeom>
        </p:spPr>
      </p:pic>
      <p:pic>
        <p:nvPicPr>
          <p:cNvPr id="33" name="Picture 5" descr="陳正宗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73" y="6028908"/>
            <a:ext cx="322333" cy="3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34" y="6383456"/>
            <a:ext cx="268430" cy="34530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45" y="6367080"/>
            <a:ext cx="279469" cy="374289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77" y="6388948"/>
            <a:ext cx="295392" cy="372648"/>
          </a:xfrm>
          <a:prstGeom prst="rect">
            <a:avLst/>
          </a:prstGeom>
        </p:spPr>
      </p:pic>
      <p:pic>
        <p:nvPicPr>
          <p:cNvPr id="38" name="Picture 9" descr="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756" y="6431467"/>
            <a:ext cx="284232" cy="31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732" y="1195644"/>
            <a:ext cx="2827877" cy="399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1412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0154" y="-289785"/>
            <a:ext cx="11449272" cy="998573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Taiwan BEM/Meshless Meeting (</a:t>
            </a:r>
            <a:r>
              <a:rPr lang="en-US" altLang="zh-TW" sz="3600" dirty="0" smtClean="0"/>
              <a:t>2010-2020)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0" y="908720"/>
            <a:ext cx="2057347" cy="15474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29" y="914454"/>
            <a:ext cx="2736304" cy="15416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09" y="914455"/>
            <a:ext cx="3189797" cy="148724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43" y="2636912"/>
            <a:ext cx="2369926" cy="15799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5" y="2636911"/>
            <a:ext cx="2106601" cy="157995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47" y="2636910"/>
            <a:ext cx="2166578" cy="162493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42" y="2636913"/>
            <a:ext cx="2259661" cy="139659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0" y="4453766"/>
            <a:ext cx="2698793" cy="179919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98" y="4453766"/>
            <a:ext cx="2448272" cy="183414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1" y="4510124"/>
            <a:ext cx="2698794" cy="179919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20" y="2456142"/>
            <a:ext cx="3280095" cy="45678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97" y="605805"/>
            <a:ext cx="2738985" cy="18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2920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0154" y="-289785"/>
            <a:ext cx="11449272" cy="998573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Taiwan BEM/Meshless Meeting (</a:t>
            </a:r>
            <a:r>
              <a:rPr lang="en-US" altLang="zh-TW" sz="3600" dirty="0" smtClean="0"/>
              <a:t>2021)</a:t>
            </a:r>
            <a:endParaRPr lang="zh-TW" altLang="en-US" sz="36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24" y="708788"/>
            <a:ext cx="6836548" cy="48331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95" y="1980915"/>
            <a:ext cx="6802384" cy="48089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45" y="3125360"/>
            <a:ext cx="5718885" cy="40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4315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11931</TotalTime>
  <Words>289</Words>
  <Application>Microsoft Office PowerPoint</Application>
  <PresentationFormat>寬螢幕</PresentationFormat>
  <Paragraphs>94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Office 佈景主題</vt:lpstr>
      <vt:lpstr>PowerPoint 簡報</vt:lpstr>
      <vt:lpstr>Taiwan BEM/Meshless Meeting (2010-2020)</vt:lpstr>
      <vt:lpstr>Taiwan BEM/Meshless Meeting (2021)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洪萱育</dc:creator>
  <cp:lastModifiedBy>Windows 使用者</cp:lastModifiedBy>
  <cp:revision>1095</cp:revision>
  <cp:lastPrinted>2021-11-05T13:23:56Z</cp:lastPrinted>
  <dcterms:created xsi:type="dcterms:W3CDTF">2018-01-04T02:06:03Z</dcterms:created>
  <dcterms:modified xsi:type="dcterms:W3CDTF">2021-11-11T01:08:38Z</dcterms:modified>
</cp:coreProperties>
</file>