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303" r:id="rId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643"/>
    <a:srgbClr val="5BD897"/>
    <a:srgbClr val="272A36"/>
    <a:srgbClr val="232630"/>
    <a:srgbClr val="323644"/>
    <a:srgbClr val="0F1725"/>
    <a:srgbClr val="231425"/>
    <a:srgbClr val="1B1D25"/>
    <a:srgbClr val="B98522"/>
    <a:srgbClr val="9A1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94438" autoAdjust="0"/>
  </p:normalViewPr>
  <p:slideViewPr>
    <p:cSldViewPr snapToGrid="0" snapToObjects="1">
      <p:cViewPr varScale="1">
        <p:scale>
          <a:sx n="144" d="100"/>
          <a:sy n="144" d="100"/>
        </p:scale>
        <p:origin x="31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3805-ACCE-4359-9098-2ABDAA03735E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DE14-EF2A-4B44-9C46-611F65BBB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91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35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8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82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DA81-9EC7-4DF7-B073-F3408C5D1E5A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AF22-463A-4938-AC3B-5FF8EBFF21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39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  <p:sldLayoutId id="2147493463" r:id="rId2"/>
    <p:sldLayoutId id="2147493464" r:id="rId3"/>
    <p:sldLayoutId id="2147493465" r:id="rId4"/>
    <p:sldLayoutId id="214749346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1143000" y="46197"/>
            <a:ext cx="6858000" cy="71794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Dual BEM </a:t>
            </a:r>
            <a:r>
              <a:rPr lang="zh-TW" altLang="en-US" dirty="0" smtClean="0">
                <a:solidFill>
                  <a:schemeClr val="bg1"/>
                </a:solidFill>
              </a:rPr>
              <a:t>走過三十年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graphicFrame>
        <p:nvGraphicFramePr>
          <p:cNvPr id="133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23850"/>
              </p:ext>
            </p:extLst>
          </p:nvPr>
        </p:nvGraphicFramePr>
        <p:xfrm>
          <a:off x="295275" y="727723"/>
          <a:ext cx="8591551" cy="4313020"/>
        </p:xfrm>
        <a:graphic>
          <a:graphicData uri="http://schemas.openxmlformats.org/drawingml/2006/table">
            <a:tbl>
              <a:tblPr/>
              <a:tblGrid>
                <a:gridCol w="286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J. C. </a:t>
                      </a:r>
                      <a:r>
                        <a:rPr kumimoji="0" lang="en-US" altLang="zh-TW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Nedelec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(1982)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Integral Equations and Operator Theory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7402"/>
                  </a:ext>
                </a:extLst>
              </a:tr>
              <a:tr h="3200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Yu D. H. (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余德浩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(1983) 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中國科學院博士論文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(Chinese)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Takakuda K.(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高久田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(1985) 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JSME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Chen J. T. (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陳正宗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(1986) 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台灣大學應力所碩士論文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supervised by Prof. H. –K. Hong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Ugodchicoff and Khutoryanskiy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(1986) 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Kazan Univ. Press (Russian)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8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Hu H. C.(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胡海昌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(1986)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中國科學中文版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(Chinese)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(1987)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中國科學英文版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(English)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Hong H. -K. and Chen J. 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洪宏基與陳正宗</a:t>
                      </a: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(1988)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ASCE,EM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Aliabadi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M. H.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(1992)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IJNME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Chen J T and H K Hong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(1999)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ASME-AMR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7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149</Words>
  <Application>Microsoft Office PowerPoint</Application>
  <PresentationFormat>如螢幕大小 (16:9)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Century Gothic</vt:lpstr>
      <vt:lpstr>Office Theme</vt:lpstr>
      <vt:lpstr>Dual BEM 走過三十年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Windows 使用者</cp:lastModifiedBy>
  <cp:revision>262</cp:revision>
  <cp:lastPrinted>2016-05-12T15:12:22Z</cp:lastPrinted>
  <dcterms:created xsi:type="dcterms:W3CDTF">2010-04-12T23:12:02Z</dcterms:created>
  <dcterms:modified xsi:type="dcterms:W3CDTF">2016-10-20T04:59:54Z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