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AFCF71-66AD-4587-BA38-C6F9F24E7D8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8854C580-EDA3-4DCD-A8C6-1D1ED53617D2}">
      <dgm:prSet phldrT="[文字]"/>
      <dgm:spPr/>
      <dgm:t>
        <a:bodyPr/>
        <a:lstStyle/>
        <a:p>
          <a:r>
            <a:rPr lang="zh-TW" altLang="en-US" dirty="0" smtClean="0"/>
            <a:t>工程師</a:t>
          </a:r>
          <a:endParaRPr lang="zh-TW" altLang="en-US" dirty="0"/>
        </a:p>
      </dgm:t>
    </dgm:pt>
    <dgm:pt modelId="{E9CCC654-C6C5-4B95-81C3-F47CF17FDBA2}" type="parTrans" cxnId="{833DDA92-F2AA-460B-885A-03ABF2875E34}">
      <dgm:prSet/>
      <dgm:spPr/>
      <dgm:t>
        <a:bodyPr/>
        <a:lstStyle/>
        <a:p>
          <a:endParaRPr lang="zh-TW" altLang="en-US"/>
        </a:p>
      </dgm:t>
    </dgm:pt>
    <dgm:pt modelId="{5CF4AB49-3289-43EC-BDAA-2AD9BFEF4200}" type="sibTrans" cxnId="{833DDA92-F2AA-460B-885A-03ABF2875E34}">
      <dgm:prSet/>
      <dgm:spPr/>
      <dgm:t>
        <a:bodyPr/>
        <a:lstStyle/>
        <a:p>
          <a:endParaRPr lang="zh-TW" altLang="en-US"/>
        </a:p>
      </dgm:t>
    </dgm:pt>
    <dgm:pt modelId="{FE5585E5-7B1D-45EE-8BE2-1AB1D0BE77B5}">
      <dgm:prSet phldrT="[文字]"/>
      <dgm:spPr/>
      <dgm:t>
        <a:bodyPr/>
        <a:lstStyle/>
        <a:p>
          <a:r>
            <a:rPr lang="zh-TW" altLang="en-US" dirty="0" smtClean="0"/>
            <a:t>所學為何</a:t>
          </a:r>
          <a:endParaRPr lang="zh-TW" altLang="en-US" dirty="0"/>
        </a:p>
      </dgm:t>
    </dgm:pt>
    <dgm:pt modelId="{0EDF76D8-2162-435E-B2A7-FC1179BC051D}" type="parTrans" cxnId="{3A632B5C-8A38-491D-9AFD-8853C4CB927C}">
      <dgm:prSet/>
      <dgm:spPr/>
      <dgm:t>
        <a:bodyPr/>
        <a:lstStyle/>
        <a:p>
          <a:endParaRPr lang="zh-TW" altLang="en-US"/>
        </a:p>
      </dgm:t>
    </dgm:pt>
    <dgm:pt modelId="{2107F82E-24E0-4566-82B8-66FB96CD2147}" type="sibTrans" cxnId="{3A632B5C-8A38-491D-9AFD-8853C4CB927C}">
      <dgm:prSet/>
      <dgm:spPr/>
      <dgm:t>
        <a:bodyPr/>
        <a:lstStyle/>
        <a:p>
          <a:endParaRPr lang="zh-TW" altLang="en-US"/>
        </a:p>
      </dgm:t>
    </dgm:pt>
    <dgm:pt modelId="{2B908F18-69FA-421D-8957-56EBBA45938A}" type="pres">
      <dgm:prSet presAssocID="{84AFCF71-66AD-4587-BA38-C6F9F24E7D86}" presName="linearFlow" presStyleCnt="0">
        <dgm:presLayoutVars>
          <dgm:resizeHandles val="exact"/>
        </dgm:presLayoutVars>
      </dgm:prSet>
      <dgm:spPr/>
    </dgm:pt>
    <dgm:pt modelId="{F8F847A5-8290-4F5A-9DCB-FCF1F52E8CE6}" type="pres">
      <dgm:prSet presAssocID="{8854C580-EDA3-4DCD-A8C6-1D1ED53617D2}" presName="node" presStyleLbl="node1" presStyleIdx="0" presStyleCnt="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zh-TW" altLang="en-US"/>
        </a:p>
      </dgm:t>
    </dgm:pt>
    <dgm:pt modelId="{A73B75B2-D5D4-4751-8159-2FA74FB3A9B1}" type="pres">
      <dgm:prSet presAssocID="{5CF4AB49-3289-43EC-BDAA-2AD9BFEF4200}" presName="sibTrans" presStyleLbl="sibTrans2D1" presStyleIdx="0" presStyleCnt="1"/>
      <dgm:spPr/>
      <dgm:t>
        <a:bodyPr/>
        <a:lstStyle/>
        <a:p>
          <a:endParaRPr lang="zh-TW" altLang="en-US"/>
        </a:p>
      </dgm:t>
    </dgm:pt>
    <dgm:pt modelId="{C6375979-6F57-49B0-A99F-B74DB9B5EEFB}" type="pres">
      <dgm:prSet presAssocID="{5CF4AB49-3289-43EC-BDAA-2AD9BFEF4200}" presName="connectorText" presStyleLbl="sibTrans2D1" presStyleIdx="0" presStyleCnt="1"/>
      <dgm:spPr/>
      <dgm:t>
        <a:bodyPr/>
        <a:lstStyle/>
        <a:p>
          <a:endParaRPr lang="zh-TW" altLang="en-US"/>
        </a:p>
      </dgm:t>
    </dgm:pt>
    <dgm:pt modelId="{2198AF57-8600-4702-B80A-BEC935FA3C95}" type="pres">
      <dgm:prSet presAssocID="{FE5585E5-7B1D-45EE-8BE2-1AB1D0BE77B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BCE09F9-2D03-4D1F-BBEE-B2D3B8F6D799}" type="presOf" srcId="{5CF4AB49-3289-43EC-BDAA-2AD9BFEF4200}" destId="{C6375979-6F57-49B0-A99F-B74DB9B5EEFB}" srcOrd="1" destOrd="0" presId="urn:microsoft.com/office/officeart/2005/8/layout/process2"/>
    <dgm:cxn modelId="{26158081-DD53-49A5-BBCD-98632AF16ACD}" type="presOf" srcId="{FE5585E5-7B1D-45EE-8BE2-1AB1D0BE77B5}" destId="{2198AF57-8600-4702-B80A-BEC935FA3C95}" srcOrd="0" destOrd="0" presId="urn:microsoft.com/office/officeart/2005/8/layout/process2"/>
    <dgm:cxn modelId="{3A632B5C-8A38-491D-9AFD-8853C4CB927C}" srcId="{84AFCF71-66AD-4587-BA38-C6F9F24E7D86}" destId="{FE5585E5-7B1D-45EE-8BE2-1AB1D0BE77B5}" srcOrd="1" destOrd="0" parTransId="{0EDF76D8-2162-435E-B2A7-FC1179BC051D}" sibTransId="{2107F82E-24E0-4566-82B8-66FB96CD2147}"/>
    <dgm:cxn modelId="{CFB4E901-82A7-4B11-BB2A-22BD1854AC69}" type="presOf" srcId="{8854C580-EDA3-4DCD-A8C6-1D1ED53617D2}" destId="{F8F847A5-8290-4F5A-9DCB-FCF1F52E8CE6}" srcOrd="0" destOrd="0" presId="urn:microsoft.com/office/officeart/2005/8/layout/process2"/>
    <dgm:cxn modelId="{8E17DA38-3A1A-434D-BE39-AAC3E25262C4}" type="presOf" srcId="{5CF4AB49-3289-43EC-BDAA-2AD9BFEF4200}" destId="{A73B75B2-D5D4-4751-8159-2FA74FB3A9B1}" srcOrd="0" destOrd="0" presId="urn:microsoft.com/office/officeart/2005/8/layout/process2"/>
    <dgm:cxn modelId="{833DDA92-F2AA-460B-885A-03ABF2875E34}" srcId="{84AFCF71-66AD-4587-BA38-C6F9F24E7D86}" destId="{8854C580-EDA3-4DCD-A8C6-1D1ED53617D2}" srcOrd="0" destOrd="0" parTransId="{E9CCC654-C6C5-4B95-81C3-F47CF17FDBA2}" sibTransId="{5CF4AB49-3289-43EC-BDAA-2AD9BFEF4200}"/>
    <dgm:cxn modelId="{275B1961-3A25-4C66-86AC-DC46D20DED39}" type="presOf" srcId="{84AFCF71-66AD-4587-BA38-C6F9F24E7D86}" destId="{2B908F18-69FA-421D-8957-56EBBA45938A}" srcOrd="0" destOrd="0" presId="urn:microsoft.com/office/officeart/2005/8/layout/process2"/>
    <dgm:cxn modelId="{964E5BD3-1B36-42F0-B63A-B7353C0332A6}" type="presParOf" srcId="{2B908F18-69FA-421D-8957-56EBBA45938A}" destId="{F8F847A5-8290-4F5A-9DCB-FCF1F52E8CE6}" srcOrd="0" destOrd="0" presId="urn:microsoft.com/office/officeart/2005/8/layout/process2"/>
    <dgm:cxn modelId="{E61ED3A3-A328-46D5-BEDC-8909696C2C7C}" type="presParOf" srcId="{2B908F18-69FA-421D-8957-56EBBA45938A}" destId="{A73B75B2-D5D4-4751-8159-2FA74FB3A9B1}" srcOrd="1" destOrd="0" presId="urn:microsoft.com/office/officeart/2005/8/layout/process2"/>
    <dgm:cxn modelId="{53F10983-D6D1-49F0-A508-E08091C03841}" type="presParOf" srcId="{A73B75B2-D5D4-4751-8159-2FA74FB3A9B1}" destId="{C6375979-6F57-49B0-A99F-B74DB9B5EEFB}" srcOrd="0" destOrd="0" presId="urn:microsoft.com/office/officeart/2005/8/layout/process2"/>
    <dgm:cxn modelId="{480E01C9-0C95-4F63-961E-1DFF0A638AD1}" type="presParOf" srcId="{2B908F18-69FA-421D-8957-56EBBA45938A}" destId="{2198AF57-8600-4702-B80A-BEC935FA3C9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AFCF71-66AD-4587-BA38-C6F9F24E7D8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8854C580-EDA3-4DCD-A8C6-1D1ED53617D2}">
      <dgm:prSet phldrT="[文字]"/>
      <dgm:spPr/>
      <dgm:t>
        <a:bodyPr/>
        <a:lstStyle/>
        <a:p>
          <a:r>
            <a:rPr lang="zh-TW" altLang="en-US" dirty="0" smtClean="0"/>
            <a:t>數學家</a:t>
          </a:r>
          <a:endParaRPr lang="zh-TW" altLang="en-US" dirty="0"/>
        </a:p>
      </dgm:t>
    </dgm:pt>
    <dgm:pt modelId="{E9CCC654-C6C5-4B95-81C3-F47CF17FDBA2}" type="parTrans" cxnId="{833DDA92-F2AA-460B-885A-03ABF2875E34}">
      <dgm:prSet/>
      <dgm:spPr/>
      <dgm:t>
        <a:bodyPr/>
        <a:lstStyle/>
        <a:p>
          <a:endParaRPr lang="zh-TW" altLang="en-US"/>
        </a:p>
      </dgm:t>
    </dgm:pt>
    <dgm:pt modelId="{5CF4AB49-3289-43EC-BDAA-2AD9BFEF4200}" type="sibTrans" cxnId="{833DDA92-F2AA-460B-885A-03ABF2875E34}">
      <dgm:prSet/>
      <dgm:spPr/>
      <dgm:t>
        <a:bodyPr/>
        <a:lstStyle/>
        <a:p>
          <a:endParaRPr lang="zh-TW" altLang="en-US"/>
        </a:p>
      </dgm:t>
    </dgm:pt>
    <dgm:pt modelId="{FE5585E5-7B1D-45EE-8BE2-1AB1D0BE77B5}">
      <dgm:prSet phldrT="[文字]"/>
      <dgm:spPr/>
      <dgm:t>
        <a:bodyPr/>
        <a:lstStyle/>
        <a:p>
          <a:r>
            <a:rPr lang="zh-TW" altLang="en-US" dirty="0" smtClean="0"/>
            <a:t>為何而戰</a:t>
          </a:r>
          <a:endParaRPr lang="zh-TW" altLang="en-US" dirty="0"/>
        </a:p>
      </dgm:t>
    </dgm:pt>
    <dgm:pt modelId="{0EDF76D8-2162-435E-B2A7-FC1179BC051D}" type="parTrans" cxnId="{3A632B5C-8A38-491D-9AFD-8853C4CB927C}">
      <dgm:prSet/>
      <dgm:spPr/>
      <dgm:t>
        <a:bodyPr/>
        <a:lstStyle/>
        <a:p>
          <a:endParaRPr lang="zh-TW" altLang="en-US"/>
        </a:p>
      </dgm:t>
    </dgm:pt>
    <dgm:pt modelId="{2107F82E-24E0-4566-82B8-66FB96CD2147}" type="sibTrans" cxnId="{3A632B5C-8A38-491D-9AFD-8853C4CB927C}">
      <dgm:prSet/>
      <dgm:spPr/>
      <dgm:t>
        <a:bodyPr/>
        <a:lstStyle/>
        <a:p>
          <a:endParaRPr lang="zh-TW" altLang="en-US"/>
        </a:p>
      </dgm:t>
    </dgm:pt>
    <dgm:pt modelId="{2B908F18-69FA-421D-8957-56EBBA45938A}" type="pres">
      <dgm:prSet presAssocID="{84AFCF71-66AD-4587-BA38-C6F9F24E7D86}" presName="linearFlow" presStyleCnt="0">
        <dgm:presLayoutVars>
          <dgm:resizeHandles val="exact"/>
        </dgm:presLayoutVars>
      </dgm:prSet>
      <dgm:spPr/>
    </dgm:pt>
    <dgm:pt modelId="{F8F847A5-8290-4F5A-9DCB-FCF1F52E8CE6}" type="pres">
      <dgm:prSet presAssocID="{8854C580-EDA3-4DCD-A8C6-1D1ED53617D2}" presName="node" presStyleLbl="node1" presStyleIdx="0" presStyleCnt="2" custLinFactNeighborX="1482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zh-TW" altLang="en-US"/>
        </a:p>
      </dgm:t>
    </dgm:pt>
    <dgm:pt modelId="{A73B75B2-D5D4-4751-8159-2FA74FB3A9B1}" type="pres">
      <dgm:prSet presAssocID="{5CF4AB49-3289-43EC-BDAA-2AD9BFEF4200}" presName="sibTrans" presStyleLbl="sibTrans2D1" presStyleIdx="0" presStyleCnt="1"/>
      <dgm:spPr/>
      <dgm:t>
        <a:bodyPr/>
        <a:lstStyle/>
        <a:p>
          <a:endParaRPr lang="zh-TW" altLang="en-US"/>
        </a:p>
      </dgm:t>
    </dgm:pt>
    <dgm:pt modelId="{C6375979-6F57-49B0-A99F-B74DB9B5EEFB}" type="pres">
      <dgm:prSet presAssocID="{5CF4AB49-3289-43EC-BDAA-2AD9BFEF4200}" presName="connectorText" presStyleLbl="sibTrans2D1" presStyleIdx="0" presStyleCnt="1"/>
      <dgm:spPr/>
      <dgm:t>
        <a:bodyPr/>
        <a:lstStyle/>
        <a:p>
          <a:endParaRPr lang="zh-TW" altLang="en-US"/>
        </a:p>
      </dgm:t>
    </dgm:pt>
    <dgm:pt modelId="{2198AF57-8600-4702-B80A-BEC935FA3C95}" type="pres">
      <dgm:prSet presAssocID="{FE5585E5-7B1D-45EE-8BE2-1AB1D0BE77B5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4A4FA30-76D3-4276-9869-72C8687A6E0B}" type="presOf" srcId="{8854C580-EDA3-4DCD-A8C6-1D1ED53617D2}" destId="{F8F847A5-8290-4F5A-9DCB-FCF1F52E8CE6}" srcOrd="0" destOrd="0" presId="urn:microsoft.com/office/officeart/2005/8/layout/process2"/>
    <dgm:cxn modelId="{2473FFE3-BF4C-4E49-A5AC-AD726DC05761}" type="presOf" srcId="{FE5585E5-7B1D-45EE-8BE2-1AB1D0BE77B5}" destId="{2198AF57-8600-4702-B80A-BEC935FA3C95}" srcOrd="0" destOrd="0" presId="urn:microsoft.com/office/officeart/2005/8/layout/process2"/>
    <dgm:cxn modelId="{C47A3179-D153-48E2-8604-1C67E0C54FE9}" type="presOf" srcId="{5CF4AB49-3289-43EC-BDAA-2AD9BFEF4200}" destId="{A73B75B2-D5D4-4751-8159-2FA74FB3A9B1}" srcOrd="0" destOrd="0" presId="urn:microsoft.com/office/officeart/2005/8/layout/process2"/>
    <dgm:cxn modelId="{3A632B5C-8A38-491D-9AFD-8853C4CB927C}" srcId="{84AFCF71-66AD-4587-BA38-C6F9F24E7D86}" destId="{FE5585E5-7B1D-45EE-8BE2-1AB1D0BE77B5}" srcOrd="1" destOrd="0" parTransId="{0EDF76D8-2162-435E-B2A7-FC1179BC051D}" sibTransId="{2107F82E-24E0-4566-82B8-66FB96CD2147}"/>
    <dgm:cxn modelId="{67C8AF6C-63FB-4068-8AA7-406BC95A49D8}" type="presOf" srcId="{5CF4AB49-3289-43EC-BDAA-2AD9BFEF4200}" destId="{C6375979-6F57-49B0-A99F-B74DB9B5EEFB}" srcOrd="1" destOrd="0" presId="urn:microsoft.com/office/officeart/2005/8/layout/process2"/>
    <dgm:cxn modelId="{833DDA92-F2AA-460B-885A-03ABF2875E34}" srcId="{84AFCF71-66AD-4587-BA38-C6F9F24E7D86}" destId="{8854C580-EDA3-4DCD-A8C6-1D1ED53617D2}" srcOrd="0" destOrd="0" parTransId="{E9CCC654-C6C5-4B95-81C3-F47CF17FDBA2}" sibTransId="{5CF4AB49-3289-43EC-BDAA-2AD9BFEF4200}"/>
    <dgm:cxn modelId="{C8AF7D3E-D2DC-4C54-B900-BBBEB6977E5D}" type="presOf" srcId="{84AFCF71-66AD-4587-BA38-C6F9F24E7D86}" destId="{2B908F18-69FA-421D-8957-56EBBA45938A}" srcOrd="0" destOrd="0" presId="urn:microsoft.com/office/officeart/2005/8/layout/process2"/>
    <dgm:cxn modelId="{5526A6F1-99A5-4FF2-AECB-1B8E53206FE0}" type="presParOf" srcId="{2B908F18-69FA-421D-8957-56EBBA45938A}" destId="{F8F847A5-8290-4F5A-9DCB-FCF1F52E8CE6}" srcOrd="0" destOrd="0" presId="urn:microsoft.com/office/officeart/2005/8/layout/process2"/>
    <dgm:cxn modelId="{87956E83-AAF1-4863-B73C-DE521DF98556}" type="presParOf" srcId="{2B908F18-69FA-421D-8957-56EBBA45938A}" destId="{A73B75B2-D5D4-4751-8159-2FA74FB3A9B1}" srcOrd="1" destOrd="0" presId="urn:microsoft.com/office/officeart/2005/8/layout/process2"/>
    <dgm:cxn modelId="{274F1EB4-9342-4492-A83B-7AC4C968E147}" type="presParOf" srcId="{A73B75B2-D5D4-4751-8159-2FA74FB3A9B1}" destId="{C6375979-6F57-49B0-A99F-B74DB9B5EEFB}" srcOrd="0" destOrd="0" presId="urn:microsoft.com/office/officeart/2005/8/layout/process2"/>
    <dgm:cxn modelId="{F4027017-2BCC-4199-BBA7-1DFF9C27C72D}" type="presParOf" srcId="{2B908F18-69FA-421D-8957-56EBBA45938A}" destId="{2198AF57-8600-4702-B80A-BEC935FA3C95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847A5-8290-4F5A-9DCB-FCF1F52E8CE6}">
      <dsp:nvSpPr>
        <dsp:cNvPr id="0" name=""/>
        <dsp:cNvSpPr/>
      </dsp:nvSpPr>
      <dsp:spPr>
        <a:xfrm>
          <a:off x="1268006" y="379"/>
          <a:ext cx="2240179" cy="12445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/>
            <a:t>工程師</a:t>
          </a:r>
          <a:endParaRPr lang="zh-TW" altLang="en-US" sz="3400" kern="1200" dirty="0"/>
        </a:p>
      </dsp:txBody>
      <dsp:txXfrm>
        <a:off x="1596073" y="182638"/>
        <a:ext cx="1584045" cy="880026"/>
      </dsp:txXfrm>
    </dsp:sp>
    <dsp:sp modelId="{A73B75B2-D5D4-4751-8159-2FA74FB3A9B1}">
      <dsp:nvSpPr>
        <dsp:cNvPr id="0" name=""/>
        <dsp:cNvSpPr/>
      </dsp:nvSpPr>
      <dsp:spPr>
        <a:xfrm rot="5400000">
          <a:off x="2154743" y="1276037"/>
          <a:ext cx="466704" cy="560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300" kern="1200"/>
        </a:p>
      </dsp:txBody>
      <dsp:txXfrm rot="-5400000">
        <a:off x="2220083" y="1322707"/>
        <a:ext cx="336026" cy="326693"/>
      </dsp:txXfrm>
    </dsp:sp>
    <dsp:sp modelId="{2198AF57-8600-4702-B80A-BEC935FA3C95}">
      <dsp:nvSpPr>
        <dsp:cNvPr id="0" name=""/>
        <dsp:cNvSpPr/>
      </dsp:nvSpPr>
      <dsp:spPr>
        <a:xfrm>
          <a:off x="1268006" y="1867196"/>
          <a:ext cx="2240179" cy="1244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/>
            <a:t>所學為何</a:t>
          </a:r>
          <a:endParaRPr lang="zh-TW" altLang="en-US" sz="3400" kern="1200" dirty="0"/>
        </a:p>
      </dsp:txBody>
      <dsp:txXfrm>
        <a:off x="1304457" y="1903647"/>
        <a:ext cx="2167277" cy="11716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847A5-8290-4F5A-9DCB-FCF1F52E8CE6}">
      <dsp:nvSpPr>
        <dsp:cNvPr id="0" name=""/>
        <dsp:cNvSpPr/>
      </dsp:nvSpPr>
      <dsp:spPr>
        <a:xfrm>
          <a:off x="1301205" y="379"/>
          <a:ext cx="2240179" cy="12445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/>
            <a:t>數學家</a:t>
          </a:r>
          <a:endParaRPr lang="zh-TW" altLang="en-US" sz="3400" kern="1200" dirty="0"/>
        </a:p>
      </dsp:txBody>
      <dsp:txXfrm>
        <a:off x="1629272" y="182638"/>
        <a:ext cx="1584045" cy="880026"/>
      </dsp:txXfrm>
    </dsp:sp>
    <dsp:sp modelId="{A73B75B2-D5D4-4751-8159-2FA74FB3A9B1}">
      <dsp:nvSpPr>
        <dsp:cNvPr id="0" name=""/>
        <dsp:cNvSpPr/>
      </dsp:nvSpPr>
      <dsp:spPr>
        <a:xfrm rot="5461130">
          <a:off x="2171306" y="1276037"/>
          <a:ext cx="466777" cy="560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300" kern="1200"/>
        </a:p>
      </dsp:txBody>
      <dsp:txXfrm rot="-5400000">
        <a:off x="2237926" y="1322682"/>
        <a:ext cx="336026" cy="326744"/>
      </dsp:txXfrm>
    </dsp:sp>
    <dsp:sp modelId="{2198AF57-8600-4702-B80A-BEC935FA3C95}">
      <dsp:nvSpPr>
        <dsp:cNvPr id="0" name=""/>
        <dsp:cNvSpPr/>
      </dsp:nvSpPr>
      <dsp:spPr>
        <a:xfrm>
          <a:off x="1268006" y="1867196"/>
          <a:ext cx="2240179" cy="12445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/>
            <a:t>為何而戰</a:t>
          </a:r>
          <a:endParaRPr lang="zh-TW" altLang="en-US" sz="3400" kern="1200" dirty="0"/>
        </a:p>
      </dsp:txBody>
      <dsp:txXfrm>
        <a:off x="1304457" y="1903647"/>
        <a:ext cx="2167277" cy="1171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FC9C5-3BFB-47EA-9FFC-46D3B517C8FF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C93B8-5DDE-4095-BA0E-DDAB435E0F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4078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4C93B8-5DDE-4095-BA0E-DDAB435E0F9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6588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04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163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931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0910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5704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582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4821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27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321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3979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5919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4BCD6-E61E-4BA5-9C38-C186A6491032}" type="datetimeFigureOut">
              <a:rPr lang="zh-TW" altLang="en-US" smtClean="0"/>
              <a:t>2013/12/24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FBDCE-227A-41C2-8F4F-BEB837F1A78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8731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3" Type="http://schemas.openxmlformats.org/officeDocument/2006/relationships/image" Target="../media/image1.jpeg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image" Target="../media/image3.wmf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4" Type="http://schemas.openxmlformats.org/officeDocument/2006/relationships/image" Target="../media/image2.gif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橢圓 6"/>
          <p:cNvSpPr/>
          <p:nvPr/>
        </p:nvSpPr>
        <p:spPr>
          <a:xfrm>
            <a:off x="3347864" y="1399400"/>
            <a:ext cx="2592288" cy="1368152"/>
          </a:xfrm>
          <a:prstGeom prst="ellipse">
            <a:avLst/>
          </a:prstGeom>
          <a:noFill/>
          <a:ln w="508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Uniqueness </a:t>
            </a:r>
            <a:endParaRPr lang="en-US" altLang="zh-TW" sz="2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pPr algn="ctr"/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Existence</a:t>
            </a:r>
            <a:endParaRPr lang="zh-TW" alt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7" name="Picture 13" descr="C:\Users\NTOU-MSV\AppData\Local\Microsoft\Windows\Temporary Internet Files\Content.IE5\W72WXOPR\MM900205402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5" y="1300224"/>
            <a:ext cx="1974221" cy="1467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NTOU-MSV\AppData\Local\Microsoft\Windows\Temporary Internet Files\Content.IE5\97B829JU\MC90036058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3966"/>
            <a:ext cx="1841602" cy="1713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0" name="資料庫圖表 49"/>
          <p:cNvGraphicFramePr/>
          <p:nvPr>
            <p:extLst>
              <p:ext uri="{D42A27DB-BD31-4B8C-83A1-F6EECF244321}">
                <p14:modId xmlns:p14="http://schemas.microsoft.com/office/powerpoint/2010/main" val="1996947573"/>
              </p:ext>
            </p:extLst>
          </p:nvPr>
        </p:nvGraphicFramePr>
        <p:xfrm>
          <a:off x="-684584" y="3068960"/>
          <a:ext cx="4776192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51" name="資料庫圖表 50"/>
          <p:cNvGraphicFramePr/>
          <p:nvPr>
            <p:extLst>
              <p:ext uri="{D42A27DB-BD31-4B8C-83A1-F6EECF244321}">
                <p14:modId xmlns:p14="http://schemas.microsoft.com/office/powerpoint/2010/main" val="1955841709"/>
              </p:ext>
            </p:extLst>
          </p:nvPr>
        </p:nvGraphicFramePr>
        <p:xfrm>
          <a:off x="5052392" y="3125192"/>
          <a:ext cx="4776192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sp>
        <p:nvSpPr>
          <p:cNvPr id="52" name="弧形 51"/>
          <p:cNvSpPr/>
          <p:nvPr/>
        </p:nvSpPr>
        <p:spPr>
          <a:xfrm rot="8260220">
            <a:off x="2574274" y="1403005"/>
            <a:ext cx="4635268" cy="4012743"/>
          </a:xfrm>
          <a:prstGeom prst="arc">
            <a:avLst>
              <a:gd name="adj1" fmla="val 16496231"/>
              <a:gd name="adj2" fmla="val 0"/>
            </a:avLst>
          </a:prstGeom>
          <a:ln w="476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42" name="文字方塊 1041"/>
          <p:cNvSpPr txBox="1"/>
          <p:nvPr/>
        </p:nvSpPr>
        <p:spPr>
          <a:xfrm>
            <a:off x="2880920" y="4005064"/>
            <a:ext cx="32752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BEM         BIE</a:t>
            </a:r>
            <a:endParaRPr lang="zh-TW" altLang="en-US" sz="40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415974" y="407635"/>
            <a:ext cx="4707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600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NTOU/MSV     30 years</a:t>
            </a:r>
            <a:endParaRPr lang="zh-TW" altLang="en-US" sz="36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左-右雙向箭號 3"/>
          <p:cNvSpPr/>
          <p:nvPr/>
        </p:nvSpPr>
        <p:spPr>
          <a:xfrm>
            <a:off x="4139952" y="4150994"/>
            <a:ext cx="1008112" cy="416025"/>
          </a:xfrm>
          <a:prstGeom prst="left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 smtClean="0">
              <a:solidFill>
                <a:schemeClr val="tx1"/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996408" y="6356350"/>
            <a:ext cx="3896072" cy="365125"/>
          </a:xfrm>
        </p:spPr>
        <p:txBody>
          <a:bodyPr/>
          <a:lstStyle/>
          <a:p>
            <a:r>
              <a:rPr lang="en-US" altLang="zh-TW" dirty="0" smtClean="0"/>
              <a:t>20131224-Unique &amp;Existence.pptx       </a:t>
            </a:r>
            <a:r>
              <a:rPr lang="zh-TW" altLang="en-US" dirty="0" smtClean="0"/>
              <a:t>楊政霖製表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275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23</Words>
  <Application>Microsoft Office PowerPoint</Application>
  <PresentationFormat>如螢幕大小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NTOU-MSV</dc:creator>
  <cp:lastModifiedBy>NTOU-MSV</cp:lastModifiedBy>
  <cp:revision>11</cp:revision>
  <cp:lastPrinted>2013-12-24T12:15:46Z</cp:lastPrinted>
  <dcterms:created xsi:type="dcterms:W3CDTF">2013-12-24T02:38:42Z</dcterms:created>
  <dcterms:modified xsi:type="dcterms:W3CDTF">2013-12-24T12:34:08Z</dcterms:modified>
</cp:coreProperties>
</file>