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797675" cy="9874250"/>
  <p:defaultTextStyle>
    <a:defPPr>
      <a:defRPr lang="zh-TW"/>
    </a:defPPr>
    <a:lvl1pPr marL="0" algn="l" defTabSz="914313" rtl="0" eaLnBrk="1" latinLnBrk="0" hangingPunct="1">
      <a:defRPr sz="1800" kern="1200">
        <a:solidFill>
          <a:schemeClr val="tx1"/>
        </a:solidFill>
        <a:latin typeface="+mn-lt"/>
        <a:ea typeface="+mn-ea"/>
        <a:cs typeface="+mn-cs"/>
      </a:defRPr>
    </a:lvl1pPr>
    <a:lvl2pPr marL="457156" algn="l" defTabSz="914313" rtl="0" eaLnBrk="1" latinLnBrk="0" hangingPunct="1">
      <a:defRPr sz="1800" kern="1200">
        <a:solidFill>
          <a:schemeClr val="tx1"/>
        </a:solidFill>
        <a:latin typeface="+mn-lt"/>
        <a:ea typeface="+mn-ea"/>
        <a:cs typeface="+mn-cs"/>
      </a:defRPr>
    </a:lvl2pPr>
    <a:lvl3pPr marL="914313" algn="l" defTabSz="914313" rtl="0" eaLnBrk="1" latinLnBrk="0" hangingPunct="1">
      <a:defRPr sz="1800" kern="1200">
        <a:solidFill>
          <a:schemeClr val="tx1"/>
        </a:solidFill>
        <a:latin typeface="+mn-lt"/>
        <a:ea typeface="+mn-ea"/>
        <a:cs typeface="+mn-cs"/>
      </a:defRPr>
    </a:lvl3pPr>
    <a:lvl4pPr marL="1371469" algn="l" defTabSz="914313" rtl="0" eaLnBrk="1" latinLnBrk="0" hangingPunct="1">
      <a:defRPr sz="1800" kern="1200">
        <a:solidFill>
          <a:schemeClr val="tx1"/>
        </a:solidFill>
        <a:latin typeface="+mn-lt"/>
        <a:ea typeface="+mn-ea"/>
        <a:cs typeface="+mn-cs"/>
      </a:defRPr>
    </a:lvl4pPr>
    <a:lvl5pPr marL="1828625" algn="l" defTabSz="914313" rtl="0" eaLnBrk="1" latinLnBrk="0" hangingPunct="1">
      <a:defRPr sz="1800" kern="1200">
        <a:solidFill>
          <a:schemeClr val="tx1"/>
        </a:solidFill>
        <a:latin typeface="+mn-lt"/>
        <a:ea typeface="+mn-ea"/>
        <a:cs typeface="+mn-cs"/>
      </a:defRPr>
    </a:lvl5pPr>
    <a:lvl6pPr marL="2285782" algn="l" defTabSz="914313" rtl="0" eaLnBrk="1" latinLnBrk="0" hangingPunct="1">
      <a:defRPr sz="1800" kern="1200">
        <a:solidFill>
          <a:schemeClr val="tx1"/>
        </a:solidFill>
        <a:latin typeface="+mn-lt"/>
        <a:ea typeface="+mn-ea"/>
        <a:cs typeface="+mn-cs"/>
      </a:defRPr>
    </a:lvl6pPr>
    <a:lvl7pPr marL="2742938" algn="l" defTabSz="914313" rtl="0" eaLnBrk="1" latinLnBrk="0" hangingPunct="1">
      <a:defRPr sz="1800" kern="1200">
        <a:solidFill>
          <a:schemeClr val="tx1"/>
        </a:solidFill>
        <a:latin typeface="+mn-lt"/>
        <a:ea typeface="+mn-ea"/>
        <a:cs typeface="+mn-cs"/>
      </a:defRPr>
    </a:lvl7pPr>
    <a:lvl8pPr marL="3200095" algn="l" defTabSz="914313" rtl="0" eaLnBrk="1" latinLnBrk="0" hangingPunct="1">
      <a:defRPr sz="1800" kern="1200">
        <a:solidFill>
          <a:schemeClr val="tx1"/>
        </a:solidFill>
        <a:latin typeface="+mn-lt"/>
        <a:ea typeface="+mn-ea"/>
        <a:cs typeface="+mn-cs"/>
      </a:defRPr>
    </a:lvl8pPr>
    <a:lvl9pPr marL="3657251" algn="l" defTabSz="91431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2567" autoAdjust="0"/>
  </p:normalViewPr>
  <p:slideViewPr>
    <p:cSldViewPr snapToGrid="0" snapToObjects="1">
      <p:cViewPr varScale="1">
        <p:scale>
          <a:sx n="107" d="100"/>
          <a:sy n="107" d="100"/>
        </p:scale>
        <p:origin x="714" y="102"/>
      </p:cViewPr>
      <p:guideLst/>
    </p:cSldViewPr>
  </p:slideViewPr>
  <p:notesTextViewPr>
    <p:cViewPr>
      <p:scale>
        <a:sx n="1" d="1"/>
        <a:sy n="1" d="1"/>
      </p:scale>
      <p:origin x="0" y="0"/>
    </p:cViewPr>
  </p:notesTextViewPr>
  <p:notesViewPr>
    <p:cSldViewPr snapToGrid="0" snapToObjects="1">
      <p:cViewPr varScale="1">
        <p:scale>
          <a:sx n="76" d="100"/>
          <a:sy n="76" d="100"/>
        </p:scale>
        <p:origin x="3504" y="20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3" Type="http://schemas.openxmlformats.org/officeDocument/2006/relationships/image" Target="../media/image13.wmf"/><Relationship Id="rId18" Type="http://schemas.openxmlformats.org/officeDocument/2006/relationships/image" Target="../media/image18.wmf"/><Relationship Id="rId26" Type="http://schemas.openxmlformats.org/officeDocument/2006/relationships/image" Target="../media/image26.wmf"/><Relationship Id="rId39" Type="http://schemas.openxmlformats.org/officeDocument/2006/relationships/image" Target="../media/image39.wmf"/><Relationship Id="rId21" Type="http://schemas.openxmlformats.org/officeDocument/2006/relationships/image" Target="../media/image21.wmf"/><Relationship Id="rId34" Type="http://schemas.openxmlformats.org/officeDocument/2006/relationships/image" Target="../media/image34.wmf"/><Relationship Id="rId42" Type="http://schemas.openxmlformats.org/officeDocument/2006/relationships/image" Target="../media/image42.wmf"/><Relationship Id="rId47" Type="http://schemas.openxmlformats.org/officeDocument/2006/relationships/image" Target="../media/image47.wmf"/><Relationship Id="rId50" Type="http://schemas.openxmlformats.org/officeDocument/2006/relationships/image" Target="../media/image50.wmf"/><Relationship Id="rId55" Type="http://schemas.openxmlformats.org/officeDocument/2006/relationships/image" Target="../media/image55.wmf"/><Relationship Id="rId7" Type="http://schemas.openxmlformats.org/officeDocument/2006/relationships/image" Target="../media/image7.wmf"/><Relationship Id="rId2" Type="http://schemas.openxmlformats.org/officeDocument/2006/relationships/image" Target="../media/image2.wmf"/><Relationship Id="rId16" Type="http://schemas.openxmlformats.org/officeDocument/2006/relationships/image" Target="../media/image16.wmf"/><Relationship Id="rId29" Type="http://schemas.openxmlformats.org/officeDocument/2006/relationships/image" Target="../media/image29.wmf"/><Relationship Id="rId11" Type="http://schemas.openxmlformats.org/officeDocument/2006/relationships/image" Target="../media/image11.wmf"/><Relationship Id="rId24" Type="http://schemas.openxmlformats.org/officeDocument/2006/relationships/image" Target="../media/image24.wmf"/><Relationship Id="rId32" Type="http://schemas.openxmlformats.org/officeDocument/2006/relationships/image" Target="../media/image32.wmf"/><Relationship Id="rId37" Type="http://schemas.openxmlformats.org/officeDocument/2006/relationships/image" Target="../media/image37.wmf"/><Relationship Id="rId40" Type="http://schemas.openxmlformats.org/officeDocument/2006/relationships/image" Target="../media/image40.wmf"/><Relationship Id="rId45" Type="http://schemas.openxmlformats.org/officeDocument/2006/relationships/image" Target="../media/image45.wmf"/><Relationship Id="rId53" Type="http://schemas.openxmlformats.org/officeDocument/2006/relationships/image" Target="../media/image53.wmf"/><Relationship Id="rId58" Type="http://schemas.openxmlformats.org/officeDocument/2006/relationships/image" Target="../media/image58.wmf"/><Relationship Id="rId5" Type="http://schemas.openxmlformats.org/officeDocument/2006/relationships/image" Target="../media/image5.wmf"/><Relationship Id="rId61" Type="http://schemas.openxmlformats.org/officeDocument/2006/relationships/image" Target="../media/image61.wmf"/><Relationship Id="rId19" Type="http://schemas.openxmlformats.org/officeDocument/2006/relationships/image" Target="../media/image19.wmf"/><Relationship Id="rId14" Type="http://schemas.openxmlformats.org/officeDocument/2006/relationships/image" Target="../media/image14.wmf"/><Relationship Id="rId22" Type="http://schemas.openxmlformats.org/officeDocument/2006/relationships/image" Target="../media/image22.wmf"/><Relationship Id="rId27" Type="http://schemas.openxmlformats.org/officeDocument/2006/relationships/image" Target="../media/image27.wmf"/><Relationship Id="rId30" Type="http://schemas.openxmlformats.org/officeDocument/2006/relationships/image" Target="../media/image30.wmf"/><Relationship Id="rId35" Type="http://schemas.openxmlformats.org/officeDocument/2006/relationships/image" Target="../media/image35.wmf"/><Relationship Id="rId43" Type="http://schemas.openxmlformats.org/officeDocument/2006/relationships/image" Target="../media/image43.wmf"/><Relationship Id="rId48" Type="http://schemas.openxmlformats.org/officeDocument/2006/relationships/image" Target="../media/image48.wmf"/><Relationship Id="rId56" Type="http://schemas.openxmlformats.org/officeDocument/2006/relationships/image" Target="../media/image56.wmf"/><Relationship Id="rId8" Type="http://schemas.openxmlformats.org/officeDocument/2006/relationships/image" Target="../media/image8.wmf"/><Relationship Id="rId51" Type="http://schemas.openxmlformats.org/officeDocument/2006/relationships/image" Target="../media/image51.wmf"/><Relationship Id="rId3" Type="http://schemas.openxmlformats.org/officeDocument/2006/relationships/image" Target="../media/image3.wmf"/><Relationship Id="rId12" Type="http://schemas.openxmlformats.org/officeDocument/2006/relationships/image" Target="../media/image12.wmf"/><Relationship Id="rId17" Type="http://schemas.openxmlformats.org/officeDocument/2006/relationships/image" Target="../media/image17.wmf"/><Relationship Id="rId25" Type="http://schemas.openxmlformats.org/officeDocument/2006/relationships/image" Target="../media/image25.wmf"/><Relationship Id="rId33" Type="http://schemas.openxmlformats.org/officeDocument/2006/relationships/image" Target="../media/image33.wmf"/><Relationship Id="rId38" Type="http://schemas.openxmlformats.org/officeDocument/2006/relationships/image" Target="../media/image38.wmf"/><Relationship Id="rId46" Type="http://schemas.openxmlformats.org/officeDocument/2006/relationships/image" Target="../media/image46.wmf"/><Relationship Id="rId59" Type="http://schemas.openxmlformats.org/officeDocument/2006/relationships/image" Target="../media/image59.wmf"/><Relationship Id="rId20" Type="http://schemas.openxmlformats.org/officeDocument/2006/relationships/image" Target="../media/image20.wmf"/><Relationship Id="rId41" Type="http://schemas.openxmlformats.org/officeDocument/2006/relationships/image" Target="../media/image41.wmf"/><Relationship Id="rId54" Type="http://schemas.openxmlformats.org/officeDocument/2006/relationships/image" Target="../media/image54.wmf"/><Relationship Id="rId62" Type="http://schemas.openxmlformats.org/officeDocument/2006/relationships/image" Target="../media/image62.wmf"/><Relationship Id="rId1" Type="http://schemas.openxmlformats.org/officeDocument/2006/relationships/image" Target="../media/image1.wmf"/><Relationship Id="rId6" Type="http://schemas.openxmlformats.org/officeDocument/2006/relationships/image" Target="../media/image6.wmf"/><Relationship Id="rId15" Type="http://schemas.openxmlformats.org/officeDocument/2006/relationships/image" Target="../media/image15.wmf"/><Relationship Id="rId23" Type="http://schemas.openxmlformats.org/officeDocument/2006/relationships/image" Target="../media/image23.wmf"/><Relationship Id="rId28" Type="http://schemas.openxmlformats.org/officeDocument/2006/relationships/image" Target="../media/image28.wmf"/><Relationship Id="rId36" Type="http://schemas.openxmlformats.org/officeDocument/2006/relationships/image" Target="../media/image36.wmf"/><Relationship Id="rId49" Type="http://schemas.openxmlformats.org/officeDocument/2006/relationships/image" Target="../media/image49.wmf"/><Relationship Id="rId57" Type="http://schemas.openxmlformats.org/officeDocument/2006/relationships/image" Target="../media/image57.wmf"/><Relationship Id="rId10" Type="http://schemas.openxmlformats.org/officeDocument/2006/relationships/image" Target="../media/image10.wmf"/><Relationship Id="rId31" Type="http://schemas.openxmlformats.org/officeDocument/2006/relationships/image" Target="../media/image31.wmf"/><Relationship Id="rId44" Type="http://schemas.openxmlformats.org/officeDocument/2006/relationships/image" Target="../media/image44.wmf"/><Relationship Id="rId52" Type="http://schemas.openxmlformats.org/officeDocument/2006/relationships/image" Target="../media/image52.wmf"/><Relationship Id="rId60" Type="http://schemas.openxmlformats.org/officeDocument/2006/relationships/image" Target="../media/image60.wmf"/><Relationship Id="rId4" Type="http://schemas.openxmlformats.org/officeDocument/2006/relationships/image" Target="../media/image4.wmf"/><Relationship Id="rId9"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4" y="1"/>
            <a:ext cx="2945659" cy="495427"/>
          </a:xfrm>
          <a:prstGeom prst="rect">
            <a:avLst/>
          </a:prstGeom>
        </p:spPr>
        <p:txBody>
          <a:bodyPr vert="horz" lIns="91421" tIns="45711" rIns="91421" bIns="45711" rtlCol="0"/>
          <a:lstStyle>
            <a:lvl1pPr algn="l">
              <a:defRPr sz="1200"/>
            </a:lvl1pPr>
          </a:lstStyle>
          <a:p>
            <a:endParaRPr kumimoji="1" lang="zh-TW" altLang="en-US"/>
          </a:p>
        </p:txBody>
      </p:sp>
      <p:sp>
        <p:nvSpPr>
          <p:cNvPr id="3" name="日期版面配置區 2"/>
          <p:cNvSpPr>
            <a:spLocks noGrp="1"/>
          </p:cNvSpPr>
          <p:nvPr>
            <p:ph type="dt" idx="1"/>
          </p:nvPr>
        </p:nvSpPr>
        <p:spPr>
          <a:xfrm>
            <a:off x="3850447" y="1"/>
            <a:ext cx="2945659" cy="495427"/>
          </a:xfrm>
          <a:prstGeom prst="rect">
            <a:avLst/>
          </a:prstGeom>
        </p:spPr>
        <p:txBody>
          <a:bodyPr vert="horz" lIns="91421" tIns="45711" rIns="91421" bIns="45711" rtlCol="0"/>
          <a:lstStyle>
            <a:lvl1pPr algn="r">
              <a:defRPr sz="1200"/>
            </a:lvl1pPr>
          </a:lstStyle>
          <a:p>
            <a:fld id="{7E032073-3B2C-A147-AC2A-63F9FAEE0657}" type="datetimeFigureOut">
              <a:rPr kumimoji="1" lang="zh-TW" altLang="en-US" smtClean="0"/>
              <a:t>2021/5/19</a:t>
            </a:fld>
            <a:endParaRPr kumimoji="1" lang="zh-TW" altLang="en-US"/>
          </a:p>
        </p:txBody>
      </p:sp>
      <p:sp>
        <p:nvSpPr>
          <p:cNvPr id="4" name="投影片影像版面配置區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21" tIns="45711" rIns="91421" bIns="45711" rtlCol="0" anchor="ctr"/>
          <a:lstStyle/>
          <a:p>
            <a:endParaRPr lang="zh-TW" altLang="en-US"/>
          </a:p>
        </p:txBody>
      </p:sp>
      <p:sp>
        <p:nvSpPr>
          <p:cNvPr id="5" name="備忘稿版面配置區 4"/>
          <p:cNvSpPr>
            <a:spLocks noGrp="1"/>
          </p:cNvSpPr>
          <p:nvPr>
            <p:ph type="body" sz="quarter" idx="3"/>
          </p:nvPr>
        </p:nvSpPr>
        <p:spPr>
          <a:xfrm>
            <a:off x="679768" y="4751986"/>
            <a:ext cx="5438140" cy="3887986"/>
          </a:xfrm>
          <a:prstGeom prst="rect">
            <a:avLst/>
          </a:prstGeom>
        </p:spPr>
        <p:txBody>
          <a:bodyPr vert="horz" lIns="91421" tIns="45711" rIns="91421" bIns="45711" rtlCol="0"/>
          <a:lstStyle/>
          <a:p>
            <a:r>
              <a:rPr kumimoji="1" lang="zh-TW" altLang="en-US"/>
              <a:t>編輯母片文字樣式
第二層
第三層
第四層
第五層</a:t>
            </a:r>
          </a:p>
        </p:txBody>
      </p:sp>
      <p:sp>
        <p:nvSpPr>
          <p:cNvPr id="6" name="頁尾版面配置區 5"/>
          <p:cNvSpPr>
            <a:spLocks noGrp="1"/>
          </p:cNvSpPr>
          <p:nvPr>
            <p:ph type="ftr" sz="quarter" idx="4"/>
          </p:nvPr>
        </p:nvSpPr>
        <p:spPr>
          <a:xfrm>
            <a:off x="4" y="9378824"/>
            <a:ext cx="2945659" cy="495426"/>
          </a:xfrm>
          <a:prstGeom prst="rect">
            <a:avLst/>
          </a:prstGeom>
        </p:spPr>
        <p:txBody>
          <a:bodyPr vert="horz" lIns="91421" tIns="45711" rIns="91421" bIns="45711"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50447" y="9378824"/>
            <a:ext cx="2945659" cy="495426"/>
          </a:xfrm>
          <a:prstGeom prst="rect">
            <a:avLst/>
          </a:prstGeom>
        </p:spPr>
        <p:txBody>
          <a:bodyPr vert="horz" lIns="91421" tIns="45711" rIns="91421" bIns="45711" rtlCol="0" anchor="b"/>
          <a:lstStyle>
            <a:lvl1pPr algn="r">
              <a:defRPr sz="1200"/>
            </a:lvl1pPr>
          </a:lstStyle>
          <a:p>
            <a:fld id="{4F47A704-3A06-5C41-97C0-3C3AAD2484CE}" type="slidenum">
              <a:rPr kumimoji="1" lang="zh-TW" altLang="en-US" smtClean="0"/>
              <a:t>‹#›</a:t>
            </a:fld>
            <a:endParaRPr kumimoji="1" lang="zh-TW" altLang="en-US"/>
          </a:p>
        </p:txBody>
      </p:sp>
    </p:spTree>
    <p:extLst>
      <p:ext uri="{BB962C8B-B14F-4D97-AF65-F5344CB8AC3E}">
        <p14:creationId xmlns:p14="http://schemas.microsoft.com/office/powerpoint/2010/main" val="658775032"/>
      </p:ext>
    </p:extLst>
  </p:cSld>
  <p:clrMap bg1="lt1" tx1="dk1" bg2="lt2" tx2="dk2" accent1="accent1" accent2="accent2" accent3="accent3" accent4="accent4" accent5="accent5" accent6="accent6" hlink="hlink" folHlink="folHlink"/>
  <p:notesStyle>
    <a:lvl1pPr marL="0" algn="l" defTabSz="914313" rtl="0" eaLnBrk="1" latinLnBrk="0" hangingPunct="1">
      <a:defRPr sz="1200" kern="1200">
        <a:solidFill>
          <a:schemeClr val="tx1"/>
        </a:solidFill>
        <a:latin typeface="+mn-lt"/>
        <a:ea typeface="+mn-ea"/>
        <a:cs typeface="+mn-cs"/>
      </a:defRPr>
    </a:lvl1pPr>
    <a:lvl2pPr marL="457156" algn="l" defTabSz="914313" rtl="0" eaLnBrk="1" latinLnBrk="0" hangingPunct="1">
      <a:defRPr sz="1200" kern="1200">
        <a:solidFill>
          <a:schemeClr val="tx1"/>
        </a:solidFill>
        <a:latin typeface="+mn-lt"/>
        <a:ea typeface="+mn-ea"/>
        <a:cs typeface="+mn-cs"/>
      </a:defRPr>
    </a:lvl2pPr>
    <a:lvl3pPr marL="914313" algn="l" defTabSz="914313" rtl="0" eaLnBrk="1" latinLnBrk="0" hangingPunct="1">
      <a:defRPr sz="1200" kern="1200">
        <a:solidFill>
          <a:schemeClr val="tx1"/>
        </a:solidFill>
        <a:latin typeface="+mn-lt"/>
        <a:ea typeface="+mn-ea"/>
        <a:cs typeface="+mn-cs"/>
      </a:defRPr>
    </a:lvl3pPr>
    <a:lvl4pPr marL="1371469" algn="l" defTabSz="914313" rtl="0" eaLnBrk="1" latinLnBrk="0" hangingPunct="1">
      <a:defRPr sz="1200" kern="1200">
        <a:solidFill>
          <a:schemeClr val="tx1"/>
        </a:solidFill>
        <a:latin typeface="+mn-lt"/>
        <a:ea typeface="+mn-ea"/>
        <a:cs typeface="+mn-cs"/>
      </a:defRPr>
    </a:lvl4pPr>
    <a:lvl5pPr marL="1828625" algn="l" defTabSz="914313" rtl="0" eaLnBrk="1" latinLnBrk="0" hangingPunct="1">
      <a:defRPr sz="1200" kern="1200">
        <a:solidFill>
          <a:schemeClr val="tx1"/>
        </a:solidFill>
        <a:latin typeface="+mn-lt"/>
        <a:ea typeface="+mn-ea"/>
        <a:cs typeface="+mn-cs"/>
      </a:defRPr>
    </a:lvl5pPr>
    <a:lvl6pPr marL="2285782" algn="l" defTabSz="914313" rtl="0" eaLnBrk="1" latinLnBrk="0" hangingPunct="1">
      <a:defRPr sz="1200" kern="1200">
        <a:solidFill>
          <a:schemeClr val="tx1"/>
        </a:solidFill>
        <a:latin typeface="+mn-lt"/>
        <a:ea typeface="+mn-ea"/>
        <a:cs typeface="+mn-cs"/>
      </a:defRPr>
    </a:lvl6pPr>
    <a:lvl7pPr marL="2742938" algn="l" defTabSz="914313" rtl="0" eaLnBrk="1" latinLnBrk="0" hangingPunct="1">
      <a:defRPr sz="1200" kern="1200">
        <a:solidFill>
          <a:schemeClr val="tx1"/>
        </a:solidFill>
        <a:latin typeface="+mn-lt"/>
        <a:ea typeface="+mn-ea"/>
        <a:cs typeface="+mn-cs"/>
      </a:defRPr>
    </a:lvl7pPr>
    <a:lvl8pPr marL="3200095" algn="l" defTabSz="914313" rtl="0" eaLnBrk="1" latinLnBrk="0" hangingPunct="1">
      <a:defRPr sz="1200" kern="1200">
        <a:solidFill>
          <a:schemeClr val="tx1"/>
        </a:solidFill>
        <a:latin typeface="+mn-lt"/>
        <a:ea typeface="+mn-ea"/>
        <a:cs typeface="+mn-cs"/>
      </a:defRPr>
    </a:lvl8pPr>
    <a:lvl9pPr marL="3657251" algn="l" defTabSz="91431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36563" y="1233488"/>
            <a:ext cx="5924550" cy="333375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F47A704-3A06-5C41-97C0-3C3AAD2484CE}" type="slidenum">
              <a:rPr kumimoji="1" lang="zh-TW" altLang="en-US" smtClean="0"/>
              <a:t>1</a:t>
            </a:fld>
            <a:endParaRPr kumimoji="1" lang="zh-TW" altLang="en-US"/>
          </a:p>
        </p:txBody>
      </p:sp>
    </p:spTree>
    <p:extLst>
      <p:ext uri="{BB962C8B-B14F-4D97-AF65-F5344CB8AC3E}">
        <p14:creationId xmlns:p14="http://schemas.microsoft.com/office/powerpoint/2010/main" val="98187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2F01537-D5B6-4B4F-8AEA-262FE9A380B9}"/>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EED513A3-6111-8043-B304-879F78CA5D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0AAA7C3D-A4D6-FB47-9E8A-8A0075E2FEDC}"/>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2ECA23B8-B38B-984B-A762-A61D18EF0527}"/>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F46AC2CF-F07C-EE47-B4A0-7CA8FFB3C46C}"/>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73048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756629-1FDA-494E-83AD-6261FB00DC19}"/>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001BB8D9-DD4E-D446-AED3-50840C71775D}"/>
              </a:ext>
            </a:extLst>
          </p:cNvPr>
          <p:cNvSpPr>
            <a:spLocks noGrp="1"/>
          </p:cNvSpPr>
          <p:nvPr>
            <p:ph type="body" orient="vert" idx="1"/>
          </p:nvPr>
        </p:nvSpPr>
        <p:spPr/>
        <p:txBody>
          <a:bodyPr vert="eaVert"/>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405FAD62-6E01-314D-82CA-552118C5EFD2}"/>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509B9641-6612-7944-A7AE-CBA55830BB6F}"/>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60A361C7-D3EF-2241-AA75-AD9C34C404C1}"/>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15228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866A669-4637-6246-A616-F3D44FBCAE6A}"/>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384810F3-A35A-924E-9952-9EE04DB4CB9E}"/>
              </a:ext>
            </a:extLst>
          </p:cNvPr>
          <p:cNvSpPr>
            <a:spLocks noGrp="1"/>
          </p:cNvSpPr>
          <p:nvPr>
            <p:ph type="body" orient="vert" idx="1"/>
          </p:nvPr>
        </p:nvSpPr>
        <p:spPr>
          <a:xfrm>
            <a:off x="838201" y="365125"/>
            <a:ext cx="7734300" cy="5811838"/>
          </a:xfrm>
        </p:spPr>
        <p:txBody>
          <a:bodyPr vert="eaVert"/>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97A9FCA6-FAF6-784D-B9E8-37C48D79B39E}"/>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9F64074D-07AB-5B44-9AD8-82495A5576A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F0BBCFC4-EA2B-0040-8559-5B8CDB3A7073}"/>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271098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EC3EE87-2A8D-9A49-A550-B324C120F90B}"/>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BDF69BBD-B050-0441-B1A4-ABF45D151674}"/>
              </a:ext>
            </a:extLst>
          </p:cNvPr>
          <p:cNvSpPr>
            <a:spLocks noGrp="1"/>
          </p:cNvSpPr>
          <p:nvPr>
            <p:ph idx="1"/>
          </p:nvPr>
        </p:nvSpPr>
        <p:spPr/>
        <p:txBody>
          <a:body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C59A8DDD-16E3-0A40-AE74-7A28BB25D017}"/>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9E07AB38-42E6-EA44-9727-911E1D0C866B}"/>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02CCB8A-C435-394E-85C0-E90E58B7BB32}"/>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66349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8D8B52-C937-5F47-8921-921D293A957A}"/>
              </a:ext>
            </a:extLst>
          </p:cNvPr>
          <p:cNvSpPr>
            <a:spLocks noGrp="1"/>
          </p:cNvSpPr>
          <p:nvPr>
            <p:ph type="title"/>
          </p:nvPr>
        </p:nvSpPr>
        <p:spPr>
          <a:xfrm>
            <a:off x="831850" y="1709739"/>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D97830E4-82D7-7B40-94E1-98235CC14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4805BA9B-5C49-974C-A872-C33D45F84F41}"/>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3CE572EF-CFC1-F542-962F-3C79EAFB1F17}"/>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B7EB6E0-C74D-0343-956A-60DF4E42A556}"/>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32012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B07306-84FD-BD47-BF38-C0328856C916}"/>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1129EF9-5E30-0643-8BEF-6F10174A1348}"/>
              </a:ext>
            </a:extLst>
          </p:cNvPr>
          <p:cNvSpPr>
            <a:spLocks noGrp="1"/>
          </p:cNvSpPr>
          <p:nvPr>
            <p:ph sz="half" idx="1"/>
          </p:nvPr>
        </p:nvSpPr>
        <p:spPr>
          <a:xfrm>
            <a:off x="838200" y="1825625"/>
            <a:ext cx="5181600" cy="4351338"/>
          </a:xfrm>
        </p:spPr>
        <p:txBody>
          <a:bodyPr/>
          <a:lstStyle/>
          <a:p>
            <a:r>
              <a:rPr kumimoji="1" lang="zh-TW" altLang="en-US"/>
              <a:t>編輯母片文字樣式
第二層
第三層
第四層
第五層</a:t>
            </a:r>
          </a:p>
        </p:txBody>
      </p:sp>
      <p:sp>
        <p:nvSpPr>
          <p:cNvPr id="4" name="內容版面配置區 3">
            <a:extLst>
              <a:ext uri="{FF2B5EF4-FFF2-40B4-BE49-F238E27FC236}">
                <a16:creationId xmlns:a16="http://schemas.microsoft.com/office/drawing/2014/main" id="{D40A5F4E-180F-5C4D-814D-70C4127E322A}"/>
              </a:ext>
            </a:extLst>
          </p:cNvPr>
          <p:cNvSpPr>
            <a:spLocks noGrp="1"/>
          </p:cNvSpPr>
          <p:nvPr>
            <p:ph sz="half" idx="2"/>
          </p:nvPr>
        </p:nvSpPr>
        <p:spPr>
          <a:xfrm>
            <a:off x="6172201" y="1825625"/>
            <a:ext cx="5181600" cy="4351338"/>
          </a:xfrm>
        </p:spPr>
        <p:txBody>
          <a:body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3D2081C2-9695-0247-A1AA-0C6F4969FA19}"/>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6" name="頁尾版面配置區 5">
            <a:extLst>
              <a:ext uri="{FF2B5EF4-FFF2-40B4-BE49-F238E27FC236}">
                <a16:creationId xmlns:a16="http://schemas.microsoft.com/office/drawing/2014/main" id="{B8AC205E-3E13-6344-B869-48D3C6D1C62B}"/>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78A8BFBE-8B1B-2E49-8A96-E5F004BA262D}"/>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76689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39F305-7739-3146-87F3-1B08567B093E}"/>
              </a:ext>
            </a:extLst>
          </p:cNvPr>
          <p:cNvSpPr>
            <a:spLocks noGrp="1"/>
          </p:cNvSpPr>
          <p:nvPr>
            <p:ph type="title"/>
          </p:nvPr>
        </p:nvSpPr>
        <p:spPr>
          <a:xfrm>
            <a:off x="839788" y="365126"/>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C126A89D-0FDF-3F42-9E5E-86A3C5CAE796}"/>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TW" altLang="en-US"/>
              <a:t>編輯母片文字樣式
第二層
第三層
第四層
第五層</a:t>
            </a:r>
          </a:p>
        </p:txBody>
      </p:sp>
      <p:sp>
        <p:nvSpPr>
          <p:cNvPr id="4" name="內容版面配置區 3">
            <a:extLst>
              <a:ext uri="{FF2B5EF4-FFF2-40B4-BE49-F238E27FC236}">
                <a16:creationId xmlns:a16="http://schemas.microsoft.com/office/drawing/2014/main" id="{66CF6529-3862-5B4B-B1C2-FB69677B8ECC}"/>
              </a:ext>
            </a:extLst>
          </p:cNvPr>
          <p:cNvSpPr>
            <a:spLocks noGrp="1"/>
          </p:cNvSpPr>
          <p:nvPr>
            <p:ph sz="half" idx="2"/>
          </p:nvPr>
        </p:nvSpPr>
        <p:spPr>
          <a:xfrm>
            <a:off x="839789" y="2505075"/>
            <a:ext cx="5157787" cy="3684588"/>
          </a:xfrm>
        </p:spPr>
        <p:txBody>
          <a:bodyPr/>
          <a:lstStyle/>
          <a:p>
            <a:r>
              <a:rPr kumimoji="1" lang="zh-TW" altLang="en-US"/>
              <a:t>編輯母片文字樣式
第二層
第三層
第四層
第五層</a:t>
            </a:r>
          </a:p>
        </p:txBody>
      </p:sp>
      <p:sp>
        <p:nvSpPr>
          <p:cNvPr id="5" name="文字版面配置區 4">
            <a:extLst>
              <a:ext uri="{FF2B5EF4-FFF2-40B4-BE49-F238E27FC236}">
                <a16:creationId xmlns:a16="http://schemas.microsoft.com/office/drawing/2014/main" id="{868ADBF8-F0BE-0344-BC95-E432DD583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TW" altLang="en-US"/>
              <a:t>編輯母片文字樣式
第二層
第三層
第四層
第五層</a:t>
            </a:r>
          </a:p>
        </p:txBody>
      </p:sp>
      <p:sp>
        <p:nvSpPr>
          <p:cNvPr id="6" name="內容版面配置區 5">
            <a:extLst>
              <a:ext uri="{FF2B5EF4-FFF2-40B4-BE49-F238E27FC236}">
                <a16:creationId xmlns:a16="http://schemas.microsoft.com/office/drawing/2014/main" id="{DD184FC7-C318-F645-8A8A-B8D801CA191E}"/>
              </a:ext>
            </a:extLst>
          </p:cNvPr>
          <p:cNvSpPr>
            <a:spLocks noGrp="1"/>
          </p:cNvSpPr>
          <p:nvPr>
            <p:ph sz="quarter" idx="4"/>
          </p:nvPr>
        </p:nvSpPr>
        <p:spPr>
          <a:xfrm>
            <a:off x="6172200" y="2505075"/>
            <a:ext cx="5183188" cy="3684588"/>
          </a:xfrm>
        </p:spPr>
        <p:txBody>
          <a:bodyPr/>
          <a:lstStyle/>
          <a:p>
            <a:r>
              <a:rPr kumimoji="1" lang="zh-TW" altLang="en-US"/>
              <a:t>編輯母片文字樣式
第二層
第三層
第四層
第五層</a:t>
            </a:r>
          </a:p>
        </p:txBody>
      </p:sp>
      <p:sp>
        <p:nvSpPr>
          <p:cNvPr id="7" name="日期版面配置區 6">
            <a:extLst>
              <a:ext uri="{FF2B5EF4-FFF2-40B4-BE49-F238E27FC236}">
                <a16:creationId xmlns:a16="http://schemas.microsoft.com/office/drawing/2014/main" id="{326E434D-625F-5B41-89C0-1CECB12761BA}"/>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8" name="頁尾版面配置區 7">
            <a:extLst>
              <a:ext uri="{FF2B5EF4-FFF2-40B4-BE49-F238E27FC236}">
                <a16:creationId xmlns:a16="http://schemas.microsoft.com/office/drawing/2014/main" id="{3212A220-9FD8-7E4B-9A31-B93D272CD638}"/>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8BB3E6CB-54AF-3E45-934A-E05F39D61323}"/>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227018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D14815-5E46-854A-8D09-05639C9D325D}"/>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13A8B8ED-F9BC-5844-862F-37709D845BDD}"/>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4" name="頁尾版面配置區 3">
            <a:extLst>
              <a:ext uri="{FF2B5EF4-FFF2-40B4-BE49-F238E27FC236}">
                <a16:creationId xmlns:a16="http://schemas.microsoft.com/office/drawing/2014/main" id="{53D819E4-F259-B349-8EB2-D763A7A910BD}"/>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B8FCBF9A-F1C9-8B44-97A3-D19636DFC4BF}"/>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0518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圓角矩形 5">
            <a:extLst>
              <a:ext uri="{FF2B5EF4-FFF2-40B4-BE49-F238E27FC236}">
                <a16:creationId xmlns:a16="http://schemas.microsoft.com/office/drawing/2014/main" id="{2E56D0C5-1FD9-A04F-BDFB-FBB5BD7009E4}"/>
              </a:ext>
            </a:extLst>
          </p:cNvPr>
          <p:cNvSpPr>
            <a:spLocks/>
          </p:cNvSpPr>
          <p:nvPr userDrawn="1"/>
        </p:nvSpPr>
        <p:spPr>
          <a:xfrm>
            <a:off x="180000" y="180000"/>
            <a:ext cx="11831424" cy="6498000"/>
          </a:xfrm>
          <a:prstGeom prst="roundRect">
            <a:avLst>
              <a:gd name="adj" fmla="val 104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sz="2721">
              <a:solidFill>
                <a:schemeClr val="bg1">
                  <a:lumMod val="65000"/>
                </a:schemeClr>
              </a:solidFill>
            </a:endParaRPr>
          </a:p>
        </p:txBody>
      </p:sp>
      <p:sp>
        <p:nvSpPr>
          <p:cNvPr id="15" name="矩形 14">
            <a:extLst>
              <a:ext uri="{FF2B5EF4-FFF2-40B4-BE49-F238E27FC236}">
                <a16:creationId xmlns:a16="http://schemas.microsoft.com/office/drawing/2014/main" id="{3B058587-7B2A-B44F-86A8-7C662F46F701}"/>
              </a:ext>
            </a:extLst>
          </p:cNvPr>
          <p:cNvSpPr/>
          <p:nvPr userDrawn="1"/>
        </p:nvSpPr>
        <p:spPr>
          <a:xfrm>
            <a:off x="5915424" y="-20055"/>
            <a:ext cx="6096000" cy="400110"/>
          </a:xfrm>
          <a:prstGeom prst="rect">
            <a:avLst/>
          </a:prstGeom>
        </p:spPr>
        <p:txBody>
          <a:bodyPr>
            <a:spAutoFit/>
          </a:bodyPr>
          <a:lstStyle/>
          <a:p>
            <a:pPr algn="r" defTabSz="273300" eaLnBrk="1" hangingPunct="1">
              <a:spcBef>
                <a:spcPct val="50000"/>
              </a:spcBef>
              <a:defRPr/>
            </a:pPr>
            <a:r>
              <a:rPr lang="en-US" altLang="zh-TW" sz="800" dirty="0">
                <a:solidFill>
                  <a:schemeClr val="bg1">
                    <a:lumMod val="65000"/>
                  </a:schemeClr>
                </a:solidFill>
              </a:rPr>
              <a:t>National Cheng Kung University, Tainan, Taiwan, Jul 24, 2020</a:t>
            </a:r>
          </a:p>
          <a:p>
            <a:pPr algn="r" defTabSz="273300" eaLnBrk="1" hangingPunct="1">
              <a:spcBef>
                <a:spcPct val="50000"/>
              </a:spcBef>
              <a:defRPr/>
            </a:pPr>
            <a:endParaRPr lang="en-US" altLang="zh-TW" sz="800" dirty="0">
              <a:solidFill>
                <a:schemeClr val="bg1">
                  <a:lumMod val="65000"/>
                </a:schemeClr>
              </a:solidFill>
            </a:endParaRPr>
          </a:p>
        </p:txBody>
      </p:sp>
      <p:sp>
        <p:nvSpPr>
          <p:cNvPr id="2" name="矩形 1">
            <a:extLst>
              <a:ext uri="{FF2B5EF4-FFF2-40B4-BE49-F238E27FC236}">
                <a16:creationId xmlns:a16="http://schemas.microsoft.com/office/drawing/2014/main" id="{E57BD5FD-FC98-1044-A626-7A1A401341B4}"/>
              </a:ext>
            </a:extLst>
          </p:cNvPr>
          <p:cNvSpPr/>
          <p:nvPr userDrawn="1"/>
        </p:nvSpPr>
        <p:spPr>
          <a:xfrm>
            <a:off x="180001" y="-35444"/>
            <a:ext cx="1723549" cy="215444"/>
          </a:xfrm>
          <a:prstGeom prst="rect">
            <a:avLst/>
          </a:prstGeom>
        </p:spPr>
        <p:txBody>
          <a:bodyPr wrap="none">
            <a:spAutoFit/>
          </a:bodyPr>
          <a:lstStyle/>
          <a:p>
            <a:r>
              <a:rPr lang="zh-TW" altLang="en-US" sz="800" b="0" dirty="0">
                <a:solidFill>
                  <a:schemeClr val="bg1">
                    <a:lumMod val="65000"/>
                  </a:schemeClr>
                </a:solidFill>
                <a:latin typeface="+mj-ea"/>
                <a:ea typeface="+mj-ea"/>
              </a:rPr>
              <a:t>第</a:t>
            </a:r>
            <a:r>
              <a:rPr lang="zh-CN" altLang="en-US" sz="800" b="0" dirty="0">
                <a:solidFill>
                  <a:schemeClr val="bg1">
                    <a:lumMod val="65000"/>
                  </a:schemeClr>
                </a:solidFill>
                <a:latin typeface="+mj-ea"/>
                <a:ea typeface="+mj-ea"/>
              </a:rPr>
              <a:t>八</a:t>
            </a:r>
            <a:r>
              <a:rPr lang="zh-TW" altLang="en-US" sz="800" b="0" dirty="0">
                <a:solidFill>
                  <a:schemeClr val="bg1">
                    <a:lumMod val="65000"/>
                  </a:schemeClr>
                </a:solidFill>
                <a:latin typeface="+mj-ea"/>
                <a:ea typeface="+mj-ea"/>
              </a:rPr>
              <a:t>屆台灣工業與應用數學會年會</a:t>
            </a:r>
          </a:p>
        </p:txBody>
      </p:sp>
    </p:spTree>
    <p:extLst>
      <p:ext uri="{BB962C8B-B14F-4D97-AF65-F5344CB8AC3E}">
        <p14:creationId xmlns:p14="http://schemas.microsoft.com/office/powerpoint/2010/main" val="173874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2962AFA-F6EA-E14F-B9A3-268CEEE5DC48}"/>
              </a:ext>
            </a:extLst>
          </p:cNvPr>
          <p:cNvSpPr>
            <a:spLocks noGrp="1"/>
          </p:cNvSpPr>
          <p:nvPr>
            <p:ph type="title"/>
          </p:nvPr>
        </p:nvSpPr>
        <p:spPr>
          <a:xfrm>
            <a:off x="839789"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3A8996A-6415-EA46-9A13-454310E0CFAD}"/>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TW" altLang="en-US"/>
              <a:t>編輯母片文字樣式
第二層
第三層
第四層
第五層</a:t>
            </a:r>
          </a:p>
        </p:txBody>
      </p:sp>
      <p:sp>
        <p:nvSpPr>
          <p:cNvPr id="4" name="文字版面配置區 3">
            <a:extLst>
              <a:ext uri="{FF2B5EF4-FFF2-40B4-BE49-F238E27FC236}">
                <a16:creationId xmlns:a16="http://schemas.microsoft.com/office/drawing/2014/main" id="{1D0B39C1-5BD6-4B47-8DA1-C96B48847C15}"/>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4A59FFFC-2A04-8747-9997-D2BEBF4D4504}"/>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6" name="頁尾版面配置區 5">
            <a:extLst>
              <a:ext uri="{FF2B5EF4-FFF2-40B4-BE49-F238E27FC236}">
                <a16:creationId xmlns:a16="http://schemas.microsoft.com/office/drawing/2014/main" id="{3B389FF4-782D-EC42-BEED-1E98DFF2E531}"/>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296F528-28B7-E349-B5DA-4607A2C5178C}"/>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187511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596B26-12BF-2F4C-A87D-D7E8AC5DC15B}"/>
              </a:ext>
            </a:extLst>
          </p:cNvPr>
          <p:cNvSpPr>
            <a:spLocks noGrp="1"/>
          </p:cNvSpPr>
          <p:nvPr>
            <p:ph type="title"/>
          </p:nvPr>
        </p:nvSpPr>
        <p:spPr>
          <a:xfrm>
            <a:off x="839789"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F2008AF6-D605-D14E-A3B8-1FB4E4E3BEAC}"/>
              </a:ext>
            </a:extLst>
          </p:cNvPr>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a:extLst>
              <a:ext uri="{FF2B5EF4-FFF2-40B4-BE49-F238E27FC236}">
                <a16:creationId xmlns:a16="http://schemas.microsoft.com/office/drawing/2014/main" id="{3FBC4DCC-4018-A44E-99A7-B2584230B556}"/>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TW" altLang="en-US"/>
              <a:t>編輯母片文字樣式
第二層
第三層
第四層
第五層</a:t>
            </a:r>
          </a:p>
        </p:txBody>
      </p:sp>
      <p:sp>
        <p:nvSpPr>
          <p:cNvPr id="5" name="日期版面配置區 4">
            <a:extLst>
              <a:ext uri="{FF2B5EF4-FFF2-40B4-BE49-F238E27FC236}">
                <a16:creationId xmlns:a16="http://schemas.microsoft.com/office/drawing/2014/main" id="{6900701E-BE97-434E-96FD-3FF696151822}"/>
              </a:ext>
            </a:extLst>
          </p:cNvPr>
          <p:cNvSpPr>
            <a:spLocks noGrp="1"/>
          </p:cNvSpPr>
          <p:nvPr>
            <p:ph type="dt" sz="half" idx="10"/>
          </p:nvPr>
        </p:nvSpPr>
        <p:spPr/>
        <p:txBody>
          <a:bodyPr/>
          <a:lstStyle/>
          <a:p>
            <a:fld id="{8E5D118E-1971-D646-8DDC-02A9A46C1E38}" type="datetimeFigureOut">
              <a:rPr kumimoji="1" lang="zh-TW" altLang="en-US" smtClean="0"/>
              <a:t>2021/5/19</a:t>
            </a:fld>
            <a:endParaRPr kumimoji="1" lang="zh-TW" altLang="en-US"/>
          </a:p>
        </p:txBody>
      </p:sp>
      <p:sp>
        <p:nvSpPr>
          <p:cNvPr id="6" name="頁尾版面配置區 5">
            <a:extLst>
              <a:ext uri="{FF2B5EF4-FFF2-40B4-BE49-F238E27FC236}">
                <a16:creationId xmlns:a16="http://schemas.microsoft.com/office/drawing/2014/main" id="{422BB2F5-A437-734C-9624-AFF34D9B0CA9}"/>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1E66F60C-B9A3-704E-8113-AE3E9FD41259}"/>
              </a:ext>
            </a:extLst>
          </p:cNvPr>
          <p:cNvSpPr>
            <a:spLocks noGrp="1"/>
          </p:cNvSpPr>
          <p:nvPr>
            <p:ph type="sldNum" sz="quarter" idx="12"/>
          </p:nvPr>
        </p:nvSpPr>
        <p:spPr/>
        <p:txBody>
          <a:body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3025636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507079D-FD6C-0E46-9879-F34ECE24D00A}"/>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971A775-6FB8-2448-B1E1-ABD909B1BF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TW" altLang="en-US"/>
              <a:t>編輯母片文字樣式
第二層
第三層
第四層
第五層</a:t>
            </a:r>
          </a:p>
        </p:txBody>
      </p:sp>
      <p:sp>
        <p:nvSpPr>
          <p:cNvPr id="4" name="日期版面配置區 3">
            <a:extLst>
              <a:ext uri="{FF2B5EF4-FFF2-40B4-BE49-F238E27FC236}">
                <a16:creationId xmlns:a16="http://schemas.microsoft.com/office/drawing/2014/main" id="{2207CA1A-B218-894F-9E15-FB2DF4BF4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D118E-1971-D646-8DDC-02A9A46C1E38}" type="datetimeFigureOut">
              <a:rPr kumimoji="1" lang="zh-TW" altLang="en-US" smtClean="0"/>
              <a:t>2021/5/19</a:t>
            </a:fld>
            <a:endParaRPr kumimoji="1" lang="zh-TW" altLang="en-US"/>
          </a:p>
        </p:txBody>
      </p:sp>
      <p:sp>
        <p:nvSpPr>
          <p:cNvPr id="5" name="頁尾版面配置區 4">
            <a:extLst>
              <a:ext uri="{FF2B5EF4-FFF2-40B4-BE49-F238E27FC236}">
                <a16:creationId xmlns:a16="http://schemas.microsoft.com/office/drawing/2014/main" id="{2A66C3E4-7B11-7545-B816-5DB2B5D62C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315FC5C2-0E2E-234C-BCC2-03F403AF6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3373E-88A9-6944-8BFB-BE03E0A659EC}" type="slidenum">
              <a:rPr kumimoji="1" lang="zh-TW" altLang="en-US" smtClean="0"/>
              <a:t>‹#›</a:t>
            </a:fld>
            <a:endParaRPr kumimoji="1" lang="zh-TW" altLang="en-US"/>
          </a:p>
        </p:txBody>
      </p:sp>
    </p:spTree>
    <p:extLst>
      <p:ext uri="{BB962C8B-B14F-4D97-AF65-F5344CB8AC3E}">
        <p14:creationId xmlns:p14="http://schemas.microsoft.com/office/powerpoint/2010/main" val="75912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7" Type="http://schemas.openxmlformats.org/officeDocument/2006/relationships/oleObject" Target="../embeddings/oleObject59.bin"/><Relationship Id="rId21" Type="http://schemas.openxmlformats.org/officeDocument/2006/relationships/image" Target="../media/image9.wmf"/><Relationship Id="rId42" Type="http://schemas.openxmlformats.org/officeDocument/2006/relationships/oleObject" Target="../embeddings/oleObject20.bin"/><Relationship Id="rId47" Type="http://schemas.openxmlformats.org/officeDocument/2006/relationships/image" Target="../media/image22.wmf"/><Relationship Id="rId63" Type="http://schemas.openxmlformats.org/officeDocument/2006/relationships/image" Target="../media/image30.wmf"/><Relationship Id="rId68" Type="http://schemas.openxmlformats.org/officeDocument/2006/relationships/oleObject" Target="../embeddings/oleObject33.bin"/><Relationship Id="rId84" Type="http://schemas.openxmlformats.org/officeDocument/2006/relationships/oleObject" Target="../embeddings/oleObject41.bin"/><Relationship Id="rId89" Type="http://schemas.openxmlformats.org/officeDocument/2006/relationships/image" Target="../media/image42.wmf"/><Relationship Id="rId112" Type="http://schemas.openxmlformats.org/officeDocument/2006/relationships/image" Target="../media/image53.wmf"/><Relationship Id="rId16" Type="http://schemas.openxmlformats.org/officeDocument/2006/relationships/oleObject" Target="../embeddings/oleObject7.bin"/><Relationship Id="rId107" Type="http://schemas.openxmlformats.org/officeDocument/2006/relationships/oleObject" Target="../embeddings/oleObject54.bin"/><Relationship Id="rId11" Type="http://schemas.openxmlformats.org/officeDocument/2006/relationships/image" Target="../media/image4.wmf"/><Relationship Id="rId32" Type="http://schemas.openxmlformats.org/officeDocument/2006/relationships/oleObject" Target="../embeddings/oleObject15.bin"/><Relationship Id="rId37" Type="http://schemas.openxmlformats.org/officeDocument/2006/relationships/image" Target="../media/image17.wmf"/><Relationship Id="rId53" Type="http://schemas.openxmlformats.org/officeDocument/2006/relationships/image" Target="../media/image25.wmf"/><Relationship Id="rId58" Type="http://schemas.openxmlformats.org/officeDocument/2006/relationships/oleObject" Target="../embeddings/oleObject28.bin"/><Relationship Id="rId74" Type="http://schemas.openxmlformats.org/officeDocument/2006/relationships/oleObject" Target="../embeddings/oleObject36.bin"/><Relationship Id="rId79" Type="http://schemas.openxmlformats.org/officeDocument/2006/relationships/image" Target="../media/image38.wmf"/><Relationship Id="rId102" Type="http://schemas.openxmlformats.org/officeDocument/2006/relationships/image" Target="../media/image48.wmf"/><Relationship Id="rId123" Type="http://schemas.openxmlformats.org/officeDocument/2006/relationships/oleObject" Target="../embeddings/oleObject62.bin"/><Relationship Id="rId128" Type="http://schemas.openxmlformats.org/officeDocument/2006/relationships/image" Target="../media/image61.wmf"/><Relationship Id="rId5" Type="http://schemas.openxmlformats.org/officeDocument/2006/relationships/image" Target="../media/image1.wmf"/><Relationship Id="rId90" Type="http://schemas.openxmlformats.org/officeDocument/2006/relationships/oleObject" Target="../embeddings/oleObject45.bin"/><Relationship Id="rId95" Type="http://schemas.openxmlformats.org/officeDocument/2006/relationships/oleObject" Target="../embeddings/oleObject48.bin"/><Relationship Id="rId22" Type="http://schemas.openxmlformats.org/officeDocument/2006/relationships/oleObject" Target="../embeddings/oleObject10.bin"/><Relationship Id="rId27" Type="http://schemas.openxmlformats.org/officeDocument/2006/relationships/image" Target="../media/image12.wmf"/><Relationship Id="rId43" Type="http://schemas.openxmlformats.org/officeDocument/2006/relationships/image" Target="../media/image20.wmf"/><Relationship Id="rId48" Type="http://schemas.openxmlformats.org/officeDocument/2006/relationships/oleObject" Target="../embeddings/oleObject23.bin"/><Relationship Id="rId64" Type="http://schemas.openxmlformats.org/officeDocument/2006/relationships/oleObject" Target="../embeddings/oleObject31.bin"/><Relationship Id="rId69" Type="http://schemas.openxmlformats.org/officeDocument/2006/relationships/image" Target="../media/image33.wmf"/><Relationship Id="rId113" Type="http://schemas.openxmlformats.org/officeDocument/2006/relationships/oleObject" Target="../embeddings/oleObject57.bin"/><Relationship Id="rId118" Type="http://schemas.openxmlformats.org/officeDocument/2006/relationships/image" Target="../media/image56.wmf"/><Relationship Id="rId80" Type="http://schemas.openxmlformats.org/officeDocument/2006/relationships/oleObject" Target="../embeddings/oleObject39.bin"/><Relationship Id="rId85" Type="http://schemas.openxmlformats.org/officeDocument/2006/relationships/image" Target="../media/image41.wmf"/><Relationship Id="rId12" Type="http://schemas.openxmlformats.org/officeDocument/2006/relationships/oleObject" Target="../embeddings/oleObject5.bin"/><Relationship Id="rId17" Type="http://schemas.openxmlformats.org/officeDocument/2006/relationships/image" Target="../media/image7.wmf"/><Relationship Id="rId33" Type="http://schemas.openxmlformats.org/officeDocument/2006/relationships/image" Target="../media/image15.wmf"/><Relationship Id="rId38" Type="http://schemas.openxmlformats.org/officeDocument/2006/relationships/oleObject" Target="../embeddings/oleObject18.bin"/><Relationship Id="rId59" Type="http://schemas.openxmlformats.org/officeDocument/2006/relationships/image" Target="../media/image28.wmf"/><Relationship Id="rId103" Type="http://schemas.openxmlformats.org/officeDocument/2006/relationships/oleObject" Target="../embeddings/oleObject52.bin"/><Relationship Id="rId108" Type="http://schemas.openxmlformats.org/officeDocument/2006/relationships/image" Target="../media/image51.wmf"/><Relationship Id="rId124" Type="http://schemas.openxmlformats.org/officeDocument/2006/relationships/image" Target="../media/image59.wmf"/><Relationship Id="rId129" Type="http://schemas.openxmlformats.org/officeDocument/2006/relationships/oleObject" Target="../embeddings/oleObject65.bin"/><Relationship Id="rId54" Type="http://schemas.openxmlformats.org/officeDocument/2006/relationships/oleObject" Target="../embeddings/oleObject26.bin"/><Relationship Id="rId70" Type="http://schemas.openxmlformats.org/officeDocument/2006/relationships/oleObject" Target="../embeddings/oleObject34.bin"/><Relationship Id="rId75" Type="http://schemas.openxmlformats.org/officeDocument/2006/relationships/image" Target="../media/image36.wmf"/><Relationship Id="rId91" Type="http://schemas.openxmlformats.org/officeDocument/2006/relationships/image" Target="../media/image43.wmf"/><Relationship Id="rId96" Type="http://schemas.openxmlformats.org/officeDocument/2006/relationships/image" Target="../media/image45.wmf"/><Relationship Id="rId1" Type="http://schemas.openxmlformats.org/officeDocument/2006/relationships/vmlDrawing" Target="../drawings/vmlDrawing1.vml"/><Relationship Id="rId6" Type="http://schemas.openxmlformats.org/officeDocument/2006/relationships/oleObject" Target="../embeddings/oleObject2.bin"/><Relationship Id="rId23" Type="http://schemas.openxmlformats.org/officeDocument/2006/relationships/image" Target="../media/image10.wmf"/><Relationship Id="rId28" Type="http://schemas.openxmlformats.org/officeDocument/2006/relationships/oleObject" Target="../embeddings/oleObject13.bin"/><Relationship Id="rId49" Type="http://schemas.openxmlformats.org/officeDocument/2006/relationships/image" Target="../media/image23.wmf"/><Relationship Id="rId114" Type="http://schemas.openxmlformats.org/officeDocument/2006/relationships/image" Target="../media/image54.wmf"/><Relationship Id="rId119" Type="http://schemas.openxmlformats.org/officeDocument/2006/relationships/oleObject" Target="../embeddings/oleObject60.bin"/><Relationship Id="rId44" Type="http://schemas.openxmlformats.org/officeDocument/2006/relationships/oleObject" Target="../embeddings/oleObject21.bin"/><Relationship Id="rId60" Type="http://schemas.openxmlformats.org/officeDocument/2006/relationships/oleObject" Target="../embeddings/oleObject29.bin"/><Relationship Id="rId65" Type="http://schemas.openxmlformats.org/officeDocument/2006/relationships/image" Target="../media/image31.wmf"/><Relationship Id="rId81" Type="http://schemas.openxmlformats.org/officeDocument/2006/relationships/image" Target="../media/image39.wmf"/><Relationship Id="rId86" Type="http://schemas.openxmlformats.org/officeDocument/2006/relationships/oleObject" Target="../embeddings/oleObject42.bin"/><Relationship Id="rId130" Type="http://schemas.openxmlformats.org/officeDocument/2006/relationships/image" Target="../media/image62.wmf"/><Relationship Id="rId13" Type="http://schemas.openxmlformats.org/officeDocument/2006/relationships/image" Target="../media/image5.wmf"/><Relationship Id="rId18" Type="http://schemas.openxmlformats.org/officeDocument/2006/relationships/oleObject" Target="../embeddings/oleObject8.bin"/><Relationship Id="rId39" Type="http://schemas.openxmlformats.org/officeDocument/2006/relationships/image" Target="../media/image18.wmf"/><Relationship Id="rId109" Type="http://schemas.openxmlformats.org/officeDocument/2006/relationships/oleObject" Target="../embeddings/oleObject55.bin"/><Relationship Id="rId34" Type="http://schemas.openxmlformats.org/officeDocument/2006/relationships/oleObject" Target="../embeddings/oleObject16.bin"/><Relationship Id="rId50" Type="http://schemas.openxmlformats.org/officeDocument/2006/relationships/oleObject" Target="../embeddings/oleObject24.bin"/><Relationship Id="rId55" Type="http://schemas.openxmlformats.org/officeDocument/2006/relationships/image" Target="../media/image26.wmf"/><Relationship Id="rId76" Type="http://schemas.openxmlformats.org/officeDocument/2006/relationships/oleObject" Target="../embeddings/oleObject37.bin"/><Relationship Id="rId97" Type="http://schemas.openxmlformats.org/officeDocument/2006/relationships/oleObject" Target="../embeddings/oleObject49.bin"/><Relationship Id="rId104" Type="http://schemas.openxmlformats.org/officeDocument/2006/relationships/image" Target="../media/image49.wmf"/><Relationship Id="rId120" Type="http://schemas.openxmlformats.org/officeDocument/2006/relationships/image" Target="../media/image57.wmf"/><Relationship Id="rId125" Type="http://schemas.openxmlformats.org/officeDocument/2006/relationships/oleObject" Target="../embeddings/oleObject63.bin"/><Relationship Id="rId7" Type="http://schemas.openxmlformats.org/officeDocument/2006/relationships/image" Target="../media/image2.wmf"/><Relationship Id="rId71" Type="http://schemas.openxmlformats.org/officeDocument/2006/relationships/image" Target="../media/image34.wmf"/><Relationship Id="rId92" Type="http://schemas.openxmlformats.org/officeDocument/2006/relationships/oleObject" Target="../embeddings/oleObject46.bin"/><Relationship Id="rId2" Type="http://schemas.openxmlformats.org/officeDocument/2006/relationships/slideLayout" Target="../slideLayouts/slideLayout7.xml"/><Relationship Id="rId29" Type="http://schemas.openxmlformats.org/officeDocument/2006/relationships/image" Target="../media/image13.wmf"/><Relationship Id="rId24" Type="http://schemas.openxmlformats.org/officeDocument/2006/relationships/oleObject" Target="../embeddings/oleObject11.bin"/><Relationship Id="rId40" Type="http://schemas.openxmlformats.org/officeDocument/2006/relationships/oleObject" Target="../embeddings/oleObject19.bin"/><Relationship Id="rId45" Type="http://schemas.openxmlformats.org/officeDocument/2006/relationships/image" Target="../media/image21.wmf"/><Relationship Id="rId66" Type="http://schemas.openxmlformats.org/officeDocument/2006/relationships/oleObject" Target="../embeddings/oleObject32.bin"/><Relationship Id="rId87" Type="http://schemas.openxmlformats.org/officeDocument/2006/relationships/oleObject" Target="../embeddings/oleObject43.bin"/><Relationship Id="rId110" Type="http://schemas.openxmlformats.org/officeDocument/2006/relationships/image" Target="../media/image52.wmf"/><Relationship Id="rId115" Type="http://schemas.openxmlformats.org/officeDocument/2006/relationships/oleObject" Target="../embeddings/oleObject58.bin"/><Relationship Id="rId61" Type="http://schemas.openxmlformats.org/officeDocument/2006/relationships/image" Target="../media/image29.wmf"/><Relationship Id="rId82" Type="http://schemas.openxmlformats.org/officeDocument/2006/relationships/oleObject" Target="../embeddings/oleObject40.bin"/><Relationship Id="rId19" Type="http://schemas.openxmlformats.org/officeDocument/2006/relationships/image" Target="../media/image8.wmf"/><Relationship Id="rId14" Type="http://schemas.openxmlformats.org/officeDocument/2006/relationships/oleObject" Target="../embeddings/oleObject6.bin"/><Relationship Id="rId30" Type="http://schemas.openxmlformats.org/officeDocument/2006/relationships/oleObject" Target="../embeddings/oleObject14.bin"/><Relationship Id="rId35" Type="http://schemas.openxmlformats.org/officeDocument/2006/relationships/image" Target="../media/image16.wmf"/><Relationship Id="rId56" Type="http://schemas.openxmlformats.org/officeDocument/2006/relationships/oleObject" Target="../embeddings/oleObject27.bin"/><Relationship Id="rId77" Type="http://schemas.openxmlformats.org/officeDocument/2006/relationships/image" Target="../media/image37.wmf"/><Relationship Id="rId100" Type="http://schemas.openxmlformats.org/officeDocument/2006/relationships/image" Target="../media/image47.wmf"/><Relationship Id="rId105" Type="http://schemas.openxmlformats.org/officeDocument/2006/relationships/oleObject" Target="../embeddings/oleObject53.bin"/><Relationship Id="rId126" Type="http://schemas.openxmlformats.org/officeDocument/2006/relationships/image" Target="../media/image60.wmf"/><Relationship Id="rId8" Type="http://schemas.openxmlformats.org/officeDocument/2006/relationships/oleObject" Target="../embeddings/oleObject3.bin"/><Relationship Id="rId51" Type="http://schemas.openxmlformats.org/officeDocument/2006/relationships/image" Target="../media/image24.wmf"/><Relationship Id="rId72" Type="http://schemas.openxmlformats.org/officeDocument/2006/relationships/oleObject" Target="../embeddings/oleObject35.bin"/><Relationship Id="rId93" Type="http://schemas.openxmlformats.org/officeDocument/2006/relationships/image" Target="../media/image44.wmf"/><Relationship Id="rId98" Type="http://schemas.openxmlformats.org/officeDocument/2006/relationships/image" Target="../media/image46.wmf"/><Relationship Id="rId121" Type="http://schemas.openxmlformats.org/officeDocument/2006/relationships/oleObject" Target="../embeddings/oleObject61.bin"/><Relationship Id="rId3" Type="http://schemas.openxmlformats.org/officeDocument/2006/relationships/notesSlide" Target="../notesSlides/notesSlide1.xml"/><Relationship Id="rId25" Type="http://schemas.openxmlformats.org/officeDocument/2006/relationships/image" Target="../media/image11.wmf"/><Relationship Id="rId46" Type="http://schemas.openxmlformats.org/officeDocument/2006/relationships/oleObject" Target="../embeddings/oleObject22.bin"/><Relationship Id="rId67" Type="http://schemas.openxmlformats.org/officeDocument/2006/relationships/image" Target="../media/image32.wmf"/><Relationship Id="rId116" Type="http://schemas.openxmlformats.org/officeDocument/2006/relationships/image" Target="../media/image55.wmf"/><Relationship Id="rId20" Type="http://schemas.openxmlformats.org/officeDocument/2006/relationships/oleObject" Target="../embeddings/oleObject9.bin"/><Relationship Id="rId41" Type="http://schemas.openxmlformats.org/officeDocument/2006/relationships/image" Target="../media/image19.wmf"/><Relationship Id="rId62" Type="http://schemas.openxmlformats.org/officeDocument/2006/relationships/oleObject" Target="../embeddings/oleObject30.bin"/><Relationship Id="rId83" Type="http://schemas.openxmlformats.org/officeDocument/2006/relationships/image" Target="../media/image40.wmf"/><Relationship Id="rId88" Type="http://schemas.openxmlformats.org/officeDocument/2006/relationships/oleObject" Target="../embeddings/oleObject44.bin"/><Relationship Id="rId111" Type="http://schemas.openxmlformats.org/officeDocument/2006/relationships/oleObject" Target="../embeddings/oleObject56.bin"/><Relationship Id="rId15" Type="http://schemas.openxmlformats.org/officeDocument/2006/relationships/image" Target="../media/image6.wmf"/><Relationship Id="rId36" Type="http://schemas.openxmlformats.org/officeDocument/2006/relationships/oleObject" Target="../embeddings/oleObject17.bin"/><Relationship Id="rId57" Type="http://schemas.openxmlformats.org/officeDocument/2006/relationships/image" Target="../media/image27.wmf"/><Relationship Id="rId106" Type="http://schemas.openxmlformats.org/officeDocument/2006/relationships/image" Target="../media/image50.wmf"/><Relationship Id="rId127" Type="http://schemas.openxmlformats.org/officeDocument/2006/relationships/oleObject" Target="../embeddings/oleObject64.bin"/><Relationship Id="rId10" Type="http://schemas.openxmlformats.org/officeDocument/2006/relationships/oleObject" Target="../embeddings/oleObject4.bin"/><Relationship Id="rId31" Type="http://schemas.openxmlformats.org/officeDocument/2006/relationships/image" Target="../media/image14.wmf"/><Relationship Id="rId52" Type="http://schemas.openxmlformats.org/officeDocument/2006/relationships/oleObject" Target="../embeddings/oleObject25.bin"/><Relationship Id="rId73" Type="http://schemas.openxmlformats.org/officeDocument/2006/relationships/image" Target="../media/image35.wmf"/><Relationship Id="rId78" Type="http://schemas.openxmlformats.org/officeDocument/2006/relationships/oleObject" Target="../embeddings/oleObject38.bin"/><Relationship Id="rId94" Type="http://schemas.openxmlformats.org/officeDocument/2006/relationships/oleObject" Target="../embeddings/oleObject47.bin"/><Relationship Id="rId99" Type="http://schemas.openxmlformats.org/officeDocument/2006/relationships/oleObject" Target="../embeddings/oleObject50.bin"/><Relationship Id="rId101" Type="http://schemas.openxmlformats.org/officeDocument/2006/relationships/oleObject" Target="../embeddings/oleObject51.bin"/><Relationship Id="rId122" Type="http://schemas.openxmlformats.org/officeDocument/2006/relationships/image" Target="../media/image58.wmf"/><Relationship Id="rId4" Type="http://schemas.openxmlformats.org/officeDocument/2006/relationships/oleObject" Target="../embeddings/oleObject1.bin"/><Relationship Id="rId9" Type="http://schemas.openxmlformats.org/officeDocument/2006/relationships/image" Target="../media/image3.wmf"/><Relationship Id="rId26"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字方塊 19">
            <a:extLst>
              <a:ext uri="{FF2B5EF4-FFF2-40B4-BE49-F238E27FC236}">
                <a16:creationId xmlns:a16="http://schemas.microsoft.com/office/drawing/2014/main" id="{B33E16E7-4511-2D42-95F1-CED5FD0EBA8D}"/>
              </a:ext>
            </a:extLst>
          </p:cNvPr>
          <p:cNvSpPr txBox="1"/>
          <p:nvPr/>
        </p:nvSpPr>
        <p:spPr>
          <a:xfrm>
            <a:off x="318714" y="997980"/>
            <a:ext cx="11495543" cy="501115"/>
          </a:xfrm>
          <a:prstGeom prst="rect">
            <a:avLst/>
          </a:prstGeom>
          <a:noFill/>
          <a:ln>
            <a:solidFill>
              <a:srgbClr val="0000FF"/>
            </a:solidFill>
          </a:ln>
        </p:spPr>
        <p:txBody>
          <a:bodyPr wrap="square" rtlCol="0">
            <a:noAutofit/>
          </a:bodyPr>
          <a:lstStyle/>
          <a:p>
            <a:r>
              <a:rPr kumimoji="1" lang="en-US" altLang="zh-TW" sz="1000" b="1" dirty="0">
                <a:solidFill>
                  <a:srgbClr val="002060"/>
                </a:solidFill>
              </a:rPr>
              <a:t>Abstract: </a:t>
            </a:r>
            <a:r>
              <a:rPr lang="en-US" altLang="zh-TW" sz="900" dirty="0">
                <a:latin typeface="Times New Roman" panose="02020603050405020304" pitchFamily="18" charset="0"/>
                <a:cs typeface="Times New Roman" panose="02020603050405020304" pitchFamily="18" charset="0"/>
              </a:rPr>
              <a:t>In mathematics, we will sometimes employ operators to simplify</a:t>
            </a:r>
            <a:r>
              <a:rPr lang="zh-TW" altLang="en-US" sz="900" dirty="0">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the calculation process.</a:t>
            </a:r>
            <a:r>
              <a:rPr lang="zh-TW" altLang="en-US" sz="900" dirty="0">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However, are operators commutative in all situations? In fact, operators aren’t commutative in some situations. We need to consider the properties of operators and functions, or we may lead to the wrong result. In this poster, we listed eight cases. Although the operators in most of the cases are not</a:t>
            </a:r>
            <a:r>
              <a:rPr lang="en-US" altLang="zh-TW" sz="900" dirty="0">
                <a:solidFill>
                  <a:srgbClr val="FF0000"/>
                </a:solidFill>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commutative, the operators are commutative in the specific conditions. Our interest</a:t>
            </a:r>
            <a:r>
              <a:rPr lang="en-US" altLang="zh-TW" sz="900" dirty="0">
                <a:solidFill>
                  <a:srgbClr val="FF0000"/>
                </a:solidFill>
                <a:latin typeface="Times New Roman" panose="02020603050405020304" pitchFamily="18" charset="0"/>
                <a:cs typeface="Times New Roman" panose="02020603050405020304" pitchFamily="18" charset="0"/>
              </a:rPr>
              <a:t> </a:t>
            </a:r>
            <a:r>
              <a:rPr lang="en-US" altLang="zh-TW" sz="900" dirty="0">
                <a:latin typeface="Times New Roman" panose="02020603050405020304" pitchFamily="18" charset="0"/>
                <a:cs typeface="Times New Roman" panose="02020603050405020304" pitchFamily="18" charset="0"/>
              </a:rPr>
              <a:t>is to study the commutative properties of  two operators. Eight cases are shown here.</a:t>
            </a:r>
            <a:endParaRPr kumimoji="1" lang="en-US" altLang="zh-TW" sz="1200" b="1" dirty="0">
              <a:solidFill>
                <a:srgbClr val="002060"/>
              </a:solidFill>
            </a:endParaRPr>
          </a:p>
        </p:txBody>
      </p:sp>
      <p:sp>
        <p:nvSpPr>
          <p:cNvPr id="21" name="文字方塊 20">
            <a:extLst>
              <a:ext uri="{FF2B5EF4-FFF2-40B4-BE49-F238E27FC236}">
                <a16:creationId xmlns:a16="http://schemas.microsoft.com/office/drawing/2014/main" id="{3D862C5B-D4FD-9B42-AEA3-DE514971C4DD}"/>
              </a:ext>
            </a:extLst>
          </p:cNvPr>
          <p:cNvSpPr txBox="1"/>
          <p:nvPr/>
        </p:nvSpPr>
        <p:spPr>
          <a:xfrm>
            <a:off x="314446" y="1532847"/>
            <a:ext cx="11495543" cy="4080057"/>
          </a:xfrm>
          <a:prstGeom prst="rect">
            <a:avLst/>
          </a:prstGeom>
          <a:noFill/>
          <a:ln>
            <a:solidFill>
              <a:srgbClr val="0000FF"/>
            </a:solidFill>
          </a:ln>
        </p:spPr>
        <p:txBody>
          <a:bodyPr wrap="square" rtlCol="0">
            <a:noAutofit/>
          </a:bodyPr>
          <a:lstStyle/>
          <a:p>
            <a:r>
              <a:rPr lang="en-US" altLang="zh-TW" sz="1200" b="1" baseline="-25000">
                <a:solidFill>
                  <a:srgbClr val="002060"/>
                </a:solidFill>
              </a:rPr>
              <a:t>Problem description, Result and Discussion </a:t>
            </a:r>
          </a:p>
          <a:p>
            <a:endParaRPr kumimoji="1" lang="zh-TW" altLang="en-US" sz="1200" baseline="-25000" dirty="0"/>
          </a:p>
        </p:txBody>
      </p:sp>
      <p:grpSp>
        <p:nvGrpSpPr>
          <p:cNvPr id="12" name="Group 1253">
            <a:extLst>
              <a:ext uri="{FF2B5EF4-FFF2-40B4-BE49-F238E27FC236}">
                <a16:creationId xmlns:a16="http://schemas.microsoft.com/office/drawing/2014/main" id="{01557335-7E35-7942-B131-E14F96B29EDE}"/>
              </a:ext>
            </a:extLst>
          </p:cNvPr>
          <p:cNvGrpSpPr>
            <a:grpSpLocks/>
          </p:cNvGrpSpPr>
          <p:nvPr/>
        </p:nvGrpSpPr>
        <p:grpSpPr bwMode="auto">
          <a:xfrm>
            <a:off x="331387" y="247232"/>
            <a:ext cx="11511750" cy="741627"/>
            <a:chOff x="2932" y="114"/>
            <a:chExt cx="17047" cy="1190"/>
          </a:xfrm>
        </p:grpSpPr>
        <p:sp>
          <p:nvSpPr>
            <p:cNvPr id="13" name="Text Box 2">
              <a:extLst>
                <a:ext uri="{FF2B5EF4-FFF2-40B4-BE49-F238E27FC236}">
                  <a16:creationId xmlns:a16="http://schemas.microsoft.com/office/drawing/2014/main" id="{BD9DFD26-EF46-4141-A7E6-F8B44E21767A}"/>
                </a:ext>
              </a:extLst>
            </p:cNvPr>
            <p:cNvSpPr txBox="1">
              <a:spLocks noChangeArrowheads="1"/>
            </p:cNvSpPr>
            <p:nvPr/>
          </p:nvSpPr>
          <p:spPr bwMode="auto">
            <a:xfrm>
              <a:off x="2956" y="114"/>
              <a:ext cx="17023" cy="283"/>
            </a:xfrm>
            <a:prstGeom prst="rect">
              <a:avLst/>
            </a:prstGeom>
            <a:noFill/>
            <a:ln>
              <a:noFill/>
            </a:ln>
            <a:effectLst>
              <a:outerShdw blurRad="63500" dist="107763"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283" tIns="14142" rIns="28283" bIns="14142">
              <a:spAutoFit/>
            </a:bodyPr>
            <a:lstStyle>
              <a:lvl1pPr defTabSz="903288">
                <a:defRPr sz="11900">
                  <a:solidFill>
                    <a:schemeClr val="tx1"/>
                  </a:solidFill>
                  <a:latin typeface="Perpetua" charset="0"/>
                  <a:ea typeface="新細明體" charset="0"/>
                  <a:cs typeface="新細明體" charset="0"/>
                </a:defRPr>
              </a:lvl1pPr>
              <a:lvl2pPr marL="742950" indent="-285750" defTabSz="903288">
                <a:defRPr sz="10900">
                  <a:solidFill>
                    <a:schemeClr val="tx1"/>
                  </a:solidFill>
                  <a:latin typeface="Perpetua" charset="0"/>
                  <a:ea typeface="新細明體" charset="0"/>
                  <a:cs typeface="新細明體" charset="0"/>
                </a:defRPr>
              </a:lvl2pPr>
              <a:lvl3pPr marL="1143000" indent="-228600" defTabSz="903288">
                <a:defRPr sz="9200">
                  <a:solidFill>
                    <a:schemeClr val="tx1"/>
                  </a:solidFill>
                  <a:latin typeface="Perpetua" charset="0"/>
                  <a:ea typeface="新細明體" charset="0"/>
                  <a:cs typeface="新細明體" charset="0"/>
                </a:defRPr>
              </a:lvl3pPr>
              <a:lvl4pPr marL="1600200" indent="-228600" defTabSz="903288">
                <a:defRPr sz="9200">
                  <a:solidFill>
                    <a:schemeClr val="tx1"/>
                  </a:solidFill>
                  <a:latin typeface="Perpetua" charset="0"/>
                  <a:ea typeface="新細明體" charset="0"/>
                  <a:cs typeface="新細明體" charset="0"/>
                </a:defRPr>
              </a:lvl4pPr>
              <a:lvl5pPr marL="2057400" indent="-228600" defTabSz="903288">
                <a:defRPr sz="9200">
                  <a:solidFill>
                    <a:schemeClr val="tx1"/>
                  </a:solidFill>
                  <a:latin typeface="Perpetua" charset="0"/>
                  <a:ea typeface="新細明體" charset="0"/>
                  <a:cs typeface="新細明體" charset="0"/>
                </a:defRPr>
              </a:lvl5pPr>
              <a:lvl6pPr marL="25146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6pPr>
              <a:lvl7pPr marL="29718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7pPr>
              <a:lvl8pPr marL="34290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8pPr>
              <a:lvl9pPr marL="3886200" indent="-228600" defTabSz="903288" eaLnBrk="0" fontAlgn="base" hangingPunct="0">
                <a:spcBef>
                  <a:spcPts val="1688"/>
                </a:spcBef>
                <a:spcAft>
                  <a:spcPct val="0"/>
                </a:spcAft>
                <a:buClr>
                  <a:srgbClr val="A28E6A"/>
                </a:buClr>
                <a:buChar char="o"/>
                <a:defRPr sz="9200">
                  <a:solidFill>
                    <a:schemeClr val="tx1"/>
                  </a:solidFill>
                  <a:latin typeface="Perpetua" charset="0"/>
                  <a:ea typeface="新細明體" charset="0"/>
                  <a:cs typeface="新細明體" charset="0"/>
                </a:defRPr>
              </a:lvl9pPr>
            </a:lstStyle>
            <a:p>
              <a:pPr algn="ctr" eaLnBrk="1" hangingPunct="1">
                <a:lnSpc>
                  <a:spcPct val="60000"/>
                </a:lnSpc>
                <a:spcBef>
                  <a:spcPct val="25000"/>
                </a:spcBef>
                <a:defRPr/>
              </a:pPr>
              <a:r>
                <a:rPr lang="en-US" altLang="zh-TW" sz="1600" b="1" dirty="0">
                  <a:solidFill>
                    <a:srgbClr val="002060"/>
                  </a:solidFill>
                  <a:latin typeface="Arial Rounded MT Bold" charset="0"/>
                </a:rPr>
                <a:t>Are operators commutative?</a:t>
              </a:r>
            </a:p>
          </p:txBody>
        </p:sp>
        <p:sp>
          <p:nvSpPr>
            <p:cNvPr id="14" name="Text Box 3">
              <a:extLst>
                <a:ext uri="{FF2B5EF4-FFF2-40B4-BE49-F238E27FC236}">
                  <a16:creationId xmlns:a16="http://schemas.microsoft.com/office/drawing/2014/main" id="{1C11609E-4A08-E748-AA38-B89629EBF99B}"/>
                </a:ext>
              </a:extLst>
            </p:cNvPr>
            <p:cNvSpPr txBox="1">
              <a:spLocks noChangeArrowheads="1"/>
            </p:cNvSpPr>
            <p:nvPr/>
          </p:nvSpPr>
          <p:spPr bwMode="auto">
            <a:xfrm>
              <a:off x="2932" y="369"/>
              <a:ext cx="17023" cy="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283" tIns="14142" rIns="28283" bIns="14142">
              <a:spAutoFit/>
            </a:bodyPr>
            <a:lstStyle>
              <a:lvl1pPr defTabSz="903288">
                <a:defRPr kumimoji="1" sz="2300">
                  <a:solidFill>
                    <a:schemeClr val="tx1"/>
                  </a:solidFill>
                  <a:latin typeface="Times New Roman" panose="02020603050405020304" pitchFamily="18" charset="0"/>
                  <a:ea typeface="新細明體" panose="02020500000000000000" pitchFamily="18" charset="-120"/>
                </a:defRPr>
              </a:lvl1pPr>
              <a:lvl2pPr marL="742950" indent="-285750" defTabSz="903288">
                <a:defRPr kumimoji="1" sz="2300">
                  <a:solidFill>
                    <a:schemeClr val="tx1"/>
                  </a:solidFill>
                  <a:latin typeface="Times New Roman" panose="02020603050405020304" pitchFamily="18" charset="0"/>
                  <a:ea typeface="新細明體" panose="02020500000000000000" pitchFamily="18" charset="-120"/>
                </a:defRPr>
              </a:lvl2pPr>
              <a:lvl3pPr marL="1143000" indent="-228600" defTabSz="903288">
                <a:defRPr kumimoji="1" sz="2300">
                  <a:solidFill>
                    <a:schemeClr val="tx1"/>
                  </a:solidFill>
                  <a:latin typeface="Times New Roman" panose="02020603050405020304" pitchFamily="18" charset="0"/>
                  <a:ea typeface="新細明體" panose="02020500000000000000" pitchFamily="18" charset="-120"/>
                </a:defRPr>
              </a:lvl3pPr>
              <a:lvl4pPr marL="1600200" indent="-228600" defTabSz="903288">
                <a:defRPr kumimoji="1" sz="2300">
                  <a:solidFill>
                    <a:schemeClr val="tx1"/>
                  </a:solidFill>
                  <a:latin typeface="Times New Roman" panose="02020603050405020304" pitchFamily="18" charset="0"/>
                  <a:ea typeface="新細明體" panose="02020500000000000000" pitchFamily="18" charset="-120"/>
                </a:defRPr>
              </a:lvl4pPr>
              <a:lvl5pPr marL="2057400" indent="-228600" defTabSz="903288">
                <a:defRPr kumimoji="1" sz="2300">
                  <a:solidFill>
                    <a:schemeClr val="tx1"/>
                  </a:solidFill>
                  <a:latin typeface="Times New Roman" panose="02020603050405020304" pitchFamily="18" charset="0"/>
                  <a:ea typeface="新細明體" panose="02020500000000000000" pitchFamily="18" charset="-120"/>
                </a:defRPr>
              </a:lvl5pPr>
              <a:lvl6pPr marL="25146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6pPr>
              <a:lvl7pPr marL="29718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7pPr>
              <a:lvl8pPr marL="34290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8pPr>
              <a:lvl9pPr marL="3886200" indent="-228600" defTabSz="903288" eaLnBrk="0" fontAlgn="base" hangingPunct="0">
                <a:spcBef>
                  <a:spcPct val="0"/>
                </a:spcBef>
                <a:spcAft>
                  <a:spcPct val="0"/>
                </a:spcAft>
                <a:defRPr kumimoji="1" sz="2300">
                  <a:solidFill>
                    <a:schemeClr val="tx1"/>
                  </a:solidFill>
                  <a:latin typeface="Times New Roman" panose="02020603050405020304" pitchFamily="18" charset="0"/>
                  <a:ea typeface="新細明體" panose="02020500000000000000" pitchFamily="18" charset="-120"/>
                </a:defRPr>
              </a:lvl9pPr>
            </a:lstStyle>
            <a:p>
              <a:pPr algn="ctr" eaLnBrk="1" hangingPunct="1"/>
              <a:r>
                <a:rPr lang="en-US" altLang="zh-TW" sz="1200" b="1" dirty="0">
                  <a:solidFill>
                    <a:srgbClr val="002060"/>
                  </a:solidFill>
                  <a:cs typeface="Times New Roman" panose="02020603050405020304" pitchFamily="18" charset="0"/>
                </a:rPr>
                <a:t>Wei-Chen Dai(</a:t>
              </a:r>
              <a:r>
                <a:rPr lang="zh-TW" altLang="en-US" sz="1200" b="1" dirty="0">
                  <a:solidFill>
                    <a:srgbClr val="002060"/>
                  </a:solidFill>
                  <a:cs typeface="Times New Roman" panose="02020603050405020304" pitchFamily="18" charset="0"/>
                </a:rPr>
                <a:t>戴暐宸</a:t>
              </a:r>
              <a:r>
                <a:rPr lang="en-US" altLang="zh-TW" sz="1200" b="1" dirty="0">
                  <a:solidFill>
                    <a:srgbClr val="002060"/>
                  </a:solidFill>
                  <a:cs typeface="Times New Roman" panose="02020603050405020304" pitchFamily="18" charset="0"/>
                </a:rPr>
                <a:t>), </a:t>
              </a:r>
              <a:r>
                <a:rPr lang="en-US" altLang="zh-TW" sz="1200" b="1" i="1" dirty="0">
                  <a:solidFill>
                    <a:srgbClr val="002060"/>
                  </a:solidFill>
                  <a:cs typeface="Times New Roman" panose="02020603050405020304" pitchFamily="18" charset="0"/>
                </a:rPr>
                <a:t> Department of Harbor and River Engineering, National Taiwan Ocean University, Taiwan </a:t>
              </a:r>
              <a:r>
                <a:rPr lang="en-US" altLang="zh-TW" sz="1200" b="1" dirty="0">
                  <a:solidFill>
                    <a:srgbClr val="002060"/>
                  </a:solidFill>
                  <a:ea typeface="標楷體" panose="02010601000101010101" pitchFamily="2" charset="-120"/>
                </a:rPr>
                <a:t> (00656023@mail.ntou.edu.tw)</a:t>
              </a:r>
              <a:endParaRPr lang="en-US" altLang="zh-TW" sz="1200" b="1" dirty="0">
                <a:solidFill>
                  <a:srgbClr val="002060"/>
                </a:solidFill>
                <a:cs typeface="Times New Roman" panose="02020603050405020304" pitchFamily="18" charset="0"/>
              </a:endParaRPr>
            </a:p>
            <a:p>
              <a:pPr algn="ctr" eaLnBrk="1" hangingPunct="1"/>
              <a:r>
                <a:rPr lang="en-US" altLang="zh-TW" sz="1200" b="1" dirty="0">
                  <a:solidFill>
                    <a:srgbClr val="002060"/>
                  </a:solidFill>
                  <a:ea typeface="標楷體" panose="02010601000101010101" pitchFamily="2" charset="-120"/>
                </a:rPr>
                <a:t>Advisor: Ying-</a:t>
              </a:r>
              <a:r>
                <a:rPr lang="en-US" altLang="zh-TW" sz="1200" b="1" dirty="0" err="1">
                  <a:solidFill>
                    <a:srgbClr val="002060"/>
                  </a:solidFill>
                  <a:ea typeface="標楷體" panose="02010601000101010101" pitchFamily="2" charset="-120"/>
                </a:rPr>
                <a:t>Te</a:t>
              </a:r>
              <a:r>
                <a:rPr lang="en-US" altLang="zh-TW" sz="1200" b="1" dirty="0">
                  <a:solidFill>
                    <a:srgbClr val="002060"/>
                  </a:solidFill>
                  <a:ea typeface="標楷體" panose="02010601000101010101" pitchFamily="2" charset="-120"/>
                </a:rPr>
                <a:t> Lee(</a:t>
              </a:r>
              <a:r>
                <a:rPr lang="zh-TW" altLang="en-US" sz="1200" b="1" dirty="0">
                  <a:solidFill>
                    <a:srgbClr val="002060"/>
                  </a:solidFill>
                  <a:ea typeface="標楷體" panose="02010601000101010101" pitchFamily="2" charset="-120"/>
                </a:rPr>
                <a:t>李應德</a:t>
              </a:r>
              <a:r>
                <a:rPr lang="en-US" altLang="zh-TW" sz="1200" b="1" dirty="0">
                  <a:solidFill>
                    <a:srgbClr val="002060"/>
                  </a:solidFill>
                  <a:ea typeface="標楷體" panose="02010601000101010101" pitchFamily="2" charset="-120"/>
                </a:rPr>
                <a:t>),</a:t>
              </a:r>
            </a:p>
            <a:p>
              <a:pPr algn="ctr" eaLnBrk="1" hangingPunct="1"/>
              <a:r>
                <a:rPr lang="en-US" altLang="zh-TW" sz="1200" b="1" dirty="0">
                  <a:solidFill>
                    <a:srgbClr val="002060"/>
                  </a:solidFill>
                  <a:ea typeface="標楷體" panose="02010601000101010101" pitchFamily="2" charset="-120"/>
                </a:rPr>
                <a:t> Joint work </a:t>
              </a:r>
              <a:r>
                <a:rPr lang="en-US" altLang="zh-TW" sz="1200" b="1" dirty="0" smtClean="0">
                  <a:solidFill>
                    <a:srgbClr val="002060"/>
                  </a:solidFill>
                  <a:ea typeface="標楷體" panose="02010601000101010101" pitchFamily="2" charset="-120"/>
                </a:rPr>
                <a:t>with:</a:t>
              </a:r>
              <a:r>
                <a:rPr lang="zh-TW" altLang="en-US" sz="1200" b="1" smtClean="0">
                  <a:solidFill>
                    <a:srgbClr val="002060"/>
                  </a:solidFill>
                  <a:ea typeface="標楷體" panose="02010601000101010101" pitchFamily="2" charset="-120"/>
                </a:rPr>
                <a:t> </a:t>
              </a:r>
              <a:r>
                <a:rPr lang="en-US" altLang="zh-TW" sz="1200" b="1" smtClean="0">
                  <a:solidFill>
                    <a:srgbClr val="002060"/>
                  </a:solidFill>
                  <a:ea typeface="標楷體" panose="02010601000101010101" pitchFamily="2" charset="-120"/>
                </a:rPr>
                <a:t>Jeng-Tzong</a:t>
              </a:r>
              <a:r>
                <a:rPr lang="en-US" altLang="zh-TW" sz="1200" b="1" dirty="0" smtClean="0">
                  <a:solidFill>
                    <a:srgbClr val="002060"/>
                  </a:solidFill>
                  <a:ea typeface="標楷體" panose="02010601000101010101" pitchFamily="2" charset="-120"/>
                </a:rPr>
                <a:t> </a:t>
              </a:r>
              <a:r>
                <a:rPr lang="en-US" altLang="zh-TW" sz="1200" b="1" dirty="0">
                  <a:solidFill>
                    <a:srgbClr val="002060"/>
                  </a:solidFill>
                  <a:ea typeface="標楷體" panose="02010601000101010101" pitchFamily="2" charset="-120"/>
                </a:rPr>
                <a:t>Chen(</a:t>
              </a:r>
              <a:r>
                <a:rPr lang="zh-TW" altLang="en-US" sz="1200" b="1" dirty="0">
                  <a:solidFill>
                    <a:srgbClr val="002060"/>
                  </a:solidFill>
                  <a:ea typeface="標楷體" panose="02010601000101010101" pitchFamily="2" charset="-120"/>
                </a:rPr>
                <a:t>陳正宗</a:t>
              </a:r>
              <a:r>
                <a:rPr lang="en-US" altLang="zh-TW" sz="1200" b="1" dirty="0">
                  <a:solidFill>
                    <a:srgbClr val="002060"/>
                  </a:solidFill>
                  <a:ea typeface="標楷體" panose="02010601000101010101" pitchFamily="2" charset="-120"/>
                </a:rPr>
                <a:t>),Yi-Ling Huang(</a:t>
              </a:r>
              <a:r>
                <a:rPr lang="zh-TW" altLang="en-US" sz="1200" b="1" dirty="0">
                  <a:solidFill>
                    <a:srgbClr val="002060"/>
                  </a:solidFill>
                  <a:ea typeface="標楷體" panose="02010601000101010101" pitchFamily="2" charset="-120"/>
                </a:rPr>
                <a:t>黃乙玲</a:t>
              </a:r>
              <a:r>
                <a:rPr lang="en-US" altLang="zh-TW" sz="1200" b="1" dirty="0">
                  <a:solidFill>
                    <a:srgbClr val="002060"/>
                  </a:solidFill>
                  <a:ea typeface="標楷體" panose="02010601000101010101" pitchFamily="2" charset="-120"/>
                </a:rPr>
                <a:t>), Bo-Yang Zhuang(</a:t>
              </a:r>
              <a:r>
                <a:rPr lang="zh-TW" altLang="en-US" sz="1200" b="1" dirty="0">
                  <a:solidFill>
                    <a:srgbClr val="002060"/>
                  </a:solidFill>
                  <a:ea typeface="標楷體" panose="02010601000101010101" pitchFamily="2" charset="-120"/>
                </a:rPr>
                <a:t>莊博揚</a:t>
              </a:r>
              <a:r>
                <a:rPr lang="en-US" altLang="zh-TW" sz="1200" b="1" dirty="0">
                  <a:solidFill>
                    <a:srgbClr val="002060"/>
                  </a:solidFill>
                  <a:ea typeface="標楷體" panose="02010601000101010101" pitchFamily="2" charset="-120"/>
                </a:rPr>
                <a:t>)</a:t>
              </a:r>
            </a:p>
          </p:txBody>
        </p:sp>
      </p:grpSp>
      <p:sp>
        <p:nvSpPr>
          <p:cNvPr id="24" name="文字方塊 23">
            <a:extLst>
              <a:ext uri="{FF2B5EF4-FFF2-40B4-BE49-F238E27FC236}">
                <a16:creationId xmlns:a16="http://schemas.microsoft.com/office/drawing/2014/main" id="{66485E79-5CE5-C646-8C22-B62EB86E0F51}"/>
              </a:ext>
            </a:extLst>
          </p:cNvPr>
          <p:cNvSpPr txBox="1"/>
          <p:nvPr/>
        </p:nvSpPr>
        <p:spPr>
          <a:xfrm>
            <a:off x="318714" y="5657735"/>
            <a:ext cx="11495543" cy="562815"/>
          </a:xfrm>
          <a:prstGeom prst="rect">
            <a:avLst/>
          </a:prstGeom>
          <a:noFill/>
          <a:ln>
            <a:solidFill>
              <a:srgbClr val="0000FF"/>
            </a:solidFill>
          </a:ln>
        </p:spPr>
        <p:txBody>
          <a:bodyPr wrap="square" rtlCol="0">
            <a:noAutofit/>
          </a:bodyPr>
          <a:lstStyle/>
          <a:p>
            <a:r>
              <a:rPr lang="en-US" altLang="zh-TW" sz="1200" b="1" dirty="0">
                <a:solidFill>
                  <a:srgbClr val="002060"/>
                </a:solidFill>
              </a:rPr>
              <a:t>Conclusions:</a:t>
            </a:r>
            <a:r>
              <a:rPr kumimoji="1" lang="en-US" altLang="zh-TW" sz="10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For the first three cases, the operators are not commutative if the function is discontinuous. After exchanging the order of the operators for the discontinuous function, the result may lose boundary terms and lead to the wrong result. Moreover, the missing terms are related to the boundary terms of the discontinuous function in the first two cases. In this poster, operators are not commutative</a:t>
            </a:r>
            <a:r>
              <a:rPr kumimoji="1" lang="zh-TW" altLang="en-US" sz="9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in most of the cases, except under</a:t>
            </a:r>
            <a:r>
              <a:rPr kumimoji="1" lang="zh-TW" altLang="en-US" sz="900" dirty="0">
                <a:latin typeface="Times New Roman" panose="02020603050405020304" pitchFamily="18" charset="0"/>
                <a:cs typeface="Times New Roman" panose="02020603050405020304" pitchFamily="18" charset="0"/>
              </a:rPr>
              <a:t> </a:t>
            </a:r>
            <a:r>
              <a:rPr kumimoji="1" lang="en-US" altLang="zh-TW" sz="900" dirty="0">
                <a:latin typeface="Times New Roman" panose="02020603050405020304" pitchFamily="18" charset="0"/>
                <a:cs typeface="Times New Roman" panose="02020603050405020304" pitchFamily="18" charset="0"/>
              </a:rPr>
              <a:t>the specific conditions. It indicates that checking the properties of operators and functions before commutative process is needed to avoid the wrong result.</a:t>
            </a:r>
          </a:p>
          <a:p>
            <a:endParaRPr kumimoji="1" lang="zh-TW" altLang="en-US" sz="1200" dirty="0"/>
          </a:p>
        </p:txBody>
      </p:sp>
      <p:sp>
        <p:nvSpPr>
          <p:cNvPr id="25" name="文字方塊 24">
            <a:extLst>
              <a:ext uri="{FF2B5EF4-FFF2-40B4-BE49-F238E27FC236}">
                <a16:creationId xmlns:a16="http://schemas.microsoft.com/office/drawing/2014/main" id="{BF53F6F6-EF68-FE49-9B5E-65EA8DF9E687}"/>
              </a:ext>
            </a:extLst>
          </p:cNvPr>
          <p:cNvSpPr txBox="1"/>
          <p:nvPr/>
        </p:nvSpPr>
        <p:spPr>
          <a:xfrm>
            <a:off x="314446" y="6252218"/>
            <a:ext cx="11495543" cy="381664"/>
          </a:xfrm>
          <a:prstGeom prst="rect">
            <a:avLst/>
          </a:prstGeom>
          <a:noFill/>
          <a:ln>
            <a:solidFill>
              <a:srgbClr val="0000FF"/>
            </a:solidFill>
          </a:ln>
        </p:spPr>
        <p:txBody>
          <a:bodyPr wrap="square" rtlCol="0">
            <a:noAutofit/>
          </a:bodyPr>
          <a:lstStyle/>
          <a:p>
            <a:r>
              <a:rPr lang="en-US" altLang="zh-TW" sz="1200" b="1" dirty="0">
                <a:solidFill>
                  <a:srgbClr val="002060"/>
                </a:solidFill>
              </a:rPr>
              <a:t>References:</a:t>
            </a:r>
            <a:r>
              <a:rPr lang="zh-TW" altLang="en-US" sz="1200" b="1" dirty="0">
                <a:solidFill>
                  <a:srgbClr val="002060"/>
                </a:solidFill>
              </a:rPr>
              <a:t> </a:t>
            </a:r>
            <a:endParaRPr lang="en-US" altLang="zh-TW" sz="1200" b="1" dirty="0">
              <a:solidFill>
                <a:srgbClr val="002060"/>
              </a:solidFill>
            </a:endParaRPr>
          </a:p>
          <a:p>
            <a:r>
              <a:rPr lang="zh-TW" altLang="en-US" sz="800" b="1" dirty="0">
                <a:solidFill>
                  <a:srgbClr val="002060"/>
                </a:solidFill>
              </a:rPr>
              <a:t>海洋大學 </a:t>
            </a:r>
            <a:r>
              <a:rPr lang="en-US" altLang="zh-TW" sz="800" b="1" dirty="0">
                <a:solidFill>
                  <a:srgbClr val="002060"/>
                </a:solidFill>
              </a:rPr>
              <a:t>MSV</a:t>
            </a:r>
            <a:r>
              <a:rPr lang="zh-TW" altLang="en-US" sz="800" b="1" dirty="0">
                <a:solidFill>
                  <a:srgbClr val="002060"/>
                </a:solidFill>
              </a:rPr>
              <a:t> 工數講義</a:t>
            </a:r>
            <a:r>
              <a:rPr lang="en-US" altLang="zh-TW" sz="800" b="1" dirty="0">
                <a:solidFill>
                  <a:srgbClr val="002060"/>
                </a:solidFill>
              </a:rPr>
              <a:t>(</a:t>
            </a:r>
            <a:r>
              <a:rPr lang="zh-TW" altLang="en-US" sz="800" b="1" dirty="0">
                <a:solidFill>
                  <a:srgbClr val="002060"/>
                </a:solidFill>
              </a:rPr>
              <a:t>陳正宗特聘講座教授 著</a:t>
            </a:r>
            <a:r>
              <a:rPr lang="en-US" altLang="zh-TW" sz="800" b="1">
                <a:solidFill>
                  <a:srgbClr val="002060"/>
                </a:solidFill>
              </a:rPr>
              <a:t>, 2020)</a:t>
            </a:r>
            <a:endParaRPr lang="en-US" altLang="zh-TW" sz="800" b="1" dirty="0">
              <a:solidFill>
                <a:srgbClr val="002060"/>
              </a:solidFill>
            </a:endParaRPr>
          </a:p>
          <a:p>
            <a:endParaRPr kumimoji="1" lang="zh-TW" altLang="en-US" sz="800" dirty="0">
              <a:latin typeface="標楷體" panose="03000509000000000000" pitchFamily="65" charset="-120"/>
              <a:ea typeface="標楷體" panose="03000509000000000000" pitchFamily="65" charset="-120"/>
            </a:endParaRPr>
          </a:p>
        </p:txBody>
      </p:sp>
      <p:graphicFrame>
        <p:nvGraphicFramePr>
          <p:cNvPr id="17" name="表格 16"/>
          <p:cNvGraphicFramePr>
            <a:graphicFrameLocks noGrp="1"/>
          </p:cNvGraphicFramePr>
          <p:nvPr>
            <p:extLst>
              <p:ext uri="{D42A27DB-BD31-4B8C-83A1-F6EECF244321}">
                <p14:modId xmlns:p14="http://schemas.microsoft.com/office/powerpoint/2010/main" val="2652276038"/>
              </p:ext>
            </p:extLst>
          </p:nvPr>
        </p:nvGraphicFramePr>
        <p:xfrm>
          <a:off x="568930" y="2004039"/>
          <a:ext cx="3967291" cy="2167029"/>
        </p:xfrm>
        <a:graphic>
          <a:graphicData uri="http://schemas.openxmlformats.org/drawingml/2006/table">
            <a:tbl>
              <a:tblPr firstRow="1" bandRow="1">
                <a:tableStyleId>{5C22544A-7EE6-4342-B048-85BDC9FD1C3A}</a:tableStyleId>
              </a:tblPr>
              <a:tblGrid>
                <a:gridCol w="2010204">
                  <a:extLst>
                    <a:ext uri="{9D8B030D-6E8A-4147-A177-3AD203B41FA5}">
                      <a16:colId xmlns:a16="http://schemas.microsoft.com/office/drawing/2014/main" val="217830679"/>
                    </a:ext>
                  </a:extLst>
                </a:gridCol>
                <a:gridCol w="1957087">
                  <a:extLst>
                    <a:ext uri="{9D8B030D-6E8A-4147-A177-3AD203B41FA5}">
                      <a16:colId xmlns:a16="http://schemas.microsoft.com/office/drawing/2014/main" val="968059174"/>
                    </a:ext>
                  </a:extLst>
                </a:gridCol>
              </a:tblGrid>
              <a:tr h="360697">
                <a:tc gridSpan="2">
                  <a:txBody>
                    <a:bodyPr/>
                    <a:lstStyle/>
                    <a:p>
                      <a:pPr algn="ctr">
                        <a:spcAft>
                          <a:spcPts val="0"/>
                        </a:spcAft>
                      </a:pPr>
                      <a:r>
                        <a:rPr lang="en-US" sz="1000" kern="100" dirty="0">
                          <a:effectLst/>
                          <a:latin typeface="Times New Roman" panose="02020603050405020304" pitchFamily="18" charset="0"/>
                          <a:cs typeface="Times New Roman" panose="02020603050405020304" pitchFamily="18" charset="0"/>
                        </a:rPr>
                        <a:t>1. Leibniz integral rule</a:t>
                      </a:r>
                      <a:endParaRPr lang="zh-TW" sz="10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499692">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806631">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500009">
                <a:tc gridSpan="2">
                  <a:txBody>
                    <a:bodyPr/>
                    <a:lstStyle/>
                    <a:p>
                      <a:pPr algn="ctr"/>
                      <a:endParaRPr 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18" name="物件 17"/>
          <p:cNvGraphicFramePr>
            <a:graphicFrameLocks noChangeAspect="1"/>
          </p:cNvGraphicFramePr>
          <p:nvPr>
            <p:extLst>
              <p:ext uri="{D42A27DB-BD31-4B8C-83A1-F6EECF244321}">
                <p14:modId xmlns:p14="http://schemas.microsoft.com/office/powerpoint/2010/main" val="1027933339"/>
              </p:ext>
            </p:extLst>
          </p:nvPr>
        </p:nvGraphicFramePr>
        <p:xfrm>
          <a:off x="1676735" y="2461774"/>
          <a:ext cx="1797655" cy="330130"/>
        </p:xfrm>
        <a:graphic>
          <a:graphicData uri="http://schemas.openxmlformats.org/presentationml/2006/ole">
            <mc:AlternateContent xmlns:mc="http://schemas.openxmlformats.org/markup-compatibility/2006">
              <mc:Choice xmlns:v="urn:schemas-microsoft-com:vml" Requires="v">
                <p:oleObj spid="_x0000_s5767" name="Equation" r:id="rId4" imgW="2133360" imgH="393480" progId="Equation.DSMT4">
                  <p:embed/>
                </p:oleObj>
              </mc:Choice>
              <mc:Fallback>
                <p:oleObj name="Equation" r:id="rId4" imgW="2133360" imgH="393480" progId="Equation.DSMT4">
                  <p:embed/>
                  <p:pic>
                    <p:nvPicPr>
                      <p:cNvPr id="17" name="物件 16"/>
                      <p:cNvPicPr/>
                      <p:nvPr/>
                    </p:nvPicPr>
                    <p:blipFill>
                      <a:blip r:embed="rId5"/>
                      <a:stretch>
                        <a:fillRect/>
                      </a:stretch>
                    </p:blipFill>
                    <p:spPr>
                      <a:xfrm>
                        <a:off x="1676735" y="2461774"/>
                        <a:ext cx="1797655" cy="330130"/>
                      </a:xfrm>
                      <a:prstGeom prst="rect">
                        <a:avLst/>
                      </a:prstGeom>
                    </p:spPr>
                  </p:pic>
                </p:oleObj>
              </mc:Fallback>
            </mc:AlternateContent>
          </a:graphicData>
        </a:graphic>
      </p:graphicFrame>
      <p:graphicFrame>
        <p:nvGraphicFramePr>
          <p:cNvPr id="19" name="物件 18"/>
          <p:cNvGraphicFramePr>
            <a:graphicFrameLocks noChangeAspect="1"/>
          </p:cNvGraphicFramePr>
          <p:nvPr>
            <p:extLst>
              <p:ext uri="{D42A27DB-BD31-4B8C-83A1-F6EECF244321}">
                <p14:modId xmlns:p14="http://schemas.microsoft.com/office/powerpoint/2010/main" val="1913222329"/>
              </p:ext>
            </p:extLst>
          </p:nvPr>
        </p:nvGraphicFramePr>
        <p:xfrm>
          <a:off x="2483860" y="2412948"/>
          <a:ext cx="137429" cy="213779"/>
        </p:xfrm>
        <a:graphic>
          <a:graphicData uri="http://schemas.openxmlformats.org/presentationml/2006/ole">
            <mc:AlternateContent xmlns:mc="http://schemas.openxmlformats.org/markup-compatibility/2006">
              <mc:Choice xmlns:v="urn:schemas-microsoft-com:vml" Requires="v">
                <p:oleObj spid="_x0000_s5768" name="Equation" r:id="rId6" imgW="114120" imgH="177480" progId="Equation.DSMT4">
                  <p:embed/>
                </p:oleObj>
              </mc:Choice>
              <mc:Fallback>
                <p:oleObj name="Equation" r:id="rId6" imgW="114120" imgH="177480" progId="Equation.DSMT4">
                  <p:embed/>
                  <p:pic>
                    <p:nvPicPr>
                      <p:cNvPr id="18" name="物件 17"/>
                      <p:cNvPicPr/>
                      <p:nvPr/>
                    </p:nvPicPr>
                    <p:blipFill>
                      <a:blip r:embed="rId7"/>
                      <a:stretch>
                        <a:fillRect/>
                      </a:stretch>
                    </p:blipFill>
                    <p:spPr>
                      <a:xfrm>
                        <a:off x="2483860" y="2412948"/>
                        <a:ext cx="137429" cy="213779"/>
                      </a:xfrm>
                      <a:prstGeom prst="rect">
                        <a:avLst/>
                      </a:prstGeom>
                    </p:spPr>
                  </p:pic>
                </p:oleObj>
              </mc:Fallback>
            </mc:AlternateContent>
          </a:graphicData>
        </a:graphic>
      </p:graphicFrame>
      <p:graphicFrame>
        <p:nvGraphicFramePr>
          <p:cNvPr id="22" name="物件 21"/>
          <p:cNvGraphicFramePr>
            <a:graphicFrameLocks noChangeAspect="1"/>
          </p:cNvGraphicFramePr>
          <p:nvPr>
            <p:extLst>
              <p:ext uri="{D42A27DB-BD31-4B8C-83A1-F6EECF244321}">
                <p14:modId xmlns:p14="http://schemas.microsoft.com/office/powerpoint/2010/main" val="2125578910"/>
              </p:ext>
            </p:extLst>
          </p:nvPr>
        </p:nvGraphicFramePr>
        <p:xfrm>
          <a:off x="648523" y="3088961"/>
          <a:ext cx="1868496" cy="465409"/>
        </p:xfrm>
        <a:graphic>
          <a:graphicData uri="http://schemas.openxmlformats.org/presentationml/2006/ole">
            <mc:AlternateContent xmlns:mc="http://schemas.openxmlformats.org/markup-compatibility/2006">
              <mc:Choice xmlns:v="urn:schemas-microsoft-com:vml" Requires="v">
                <p:oleObj spid="_x0000_s5769" name="Equation" r:id="rId8" imgW="3365280" imgH="838080" progId="Equation.DSMT4">
                  <p:embed/>
                </p:oleObj>
              </mc:Choice>
              <mc:Fallback>
                <p:oleObj name="Equation" r:id="rId8" imgW="3365280" imgH="838080" progId="Equation.DSMT4">
                  <p:embed/>
                  <p:pic>
                    <p:nvPicPr>
                      <p:cNvPr id="21" name="物件 20"/>
                      <p:cNvPicPr/>
                      <p:nvPr/>
                    </p:nvPicPr>
                    <p:blipFill>
                      <a:blip r:embed="rId9"/>
                      <a:stretch>
                        <a:fillRect/>
                      </a:stretch>
                    </p:blipFill>
                    <p:spPr>
                      <a:xfrm>
                        <a:off x="648523" y="3088961"/>
                        <a:ext cx="1868496" cy="465409"/>
                      </a:xfrm>
                      <a:prstGeom prst="rect">
                        <a:avLst/>
                      </a:prstGeom>
                    </p:spPr>
                  </p:pic>
                </p:oleObj>
              </mc:Fallback>
            </mc:AlternateContent>
          </a:graphicData>
        </a:graphic>
      </p:graphicFrame>
      <p:graphicFrame>
        <p:nvGraphicFramePr>
          <p:cNvPr id="23" name="物件 22"/>
          <p:cNvGraphicFramePr>
            <a:graphicFrameLocks noChangeAspect="1"/>
          </p:cNvGraphicFramePr>
          <p:nvPr>
            <p:extLst>
              <p:ext uri="{D42A27DB-BD31-4B8C-83A1-F6EECF244321}">
                <p14:modId xmlns:p14="http://schemas.microsoft.com/office/powerpoint/2010/main" val="2054303577"/>
              </p:ext>
            </p:extLst>
          </p:nvPr>
        </p:nvGraphicFramePr>
        <p:xfrm>
          <a:off x="2593145" y="3503794"/>
          <a:ext cx="578682" cy="138380"/>
        </p:xfrm>
        <a:graphic>
          <a:graphicData uri="http://schemas.openxmlformats.org/presentationml/2006/ole">
            <mc:AlternateContent xmlns:mc="http://schemas.openxmlformats.org/markup-compatibility/2006">
              <mc:Choice xmlns:v="urn:schemas-microsoft-com:vml" Requires="v">
                <p:oleObj spid="_x0000_s5770" name="Equation" r:id="rId10" imgW="583920" imgH="139680" progId="Equation.DSMT4">
                  <p:embed/>
                </p:oleObj>
              </mc:Choice>
              <mc:Fallback>
                <p:oleObj name="Equation" r:id="rId10" imgW="583920" imgH="139680" progId="Equation.DSMT4">
                  <p:embed/>
                  <p:pic>
                    <p:nvPicPr>
                      <p:cNvPr id="24" name="物件 23"/>
                      <p:cNvPicPr/>
                      <p:nvPr/>
                    </p:nvPicPr>
                    <p:blipFill>
                      <a:blip r:embed="rId11"/>
                      <a:stretch>
                        <a:fillRect/>
                      </a:stretch>
                    </p:blipFill>
                    <p:spPr>
                      <a:xfrm>
                        <a:off x="2593145" y="3503794"/>
                        <a:ext cx="578682" cy="138380"/>
                      </a:xfrm>
                      <a:prstGeom prst="rect">
                        <a:avLst/>
                      </a:prstGeom>
                    </p:spPr>
                  </p:pic>
                </p:oleObj>
              </mc:Fallback>
            </mc:AlternateContent>
          </a:graphicData>
        </a:graphic>
      </p:graphicFrame>
      <p:cxnSp>
        <p:nvCxnSpPr>
          <p:cNvPr id="26" name="直線接點 25"/>
          <p:cNvCxnSpPr/>
          <p:nvPr/>
        </p:nvCxnSpPr>
        <p:spPr>
          <a:xfrm>
            <a:off x="1308704" y="3507931"/>
            <a:ext cx="1053524" cy="0"/>
          </a:xfrm>
          <a:prstGeom prst="line">
            <a:avLst/>
          </a:prstGeom>
        </p:spPr>
        <p:style>
          <a:lnRef idx="1">
            <a:schemeClr val="accent6"/>
          </a:lnRef>
          <a:fillRef idx="0">
            <a:schemeClr val="accent6"/>
          </a:fillRef>
          <a:effectRef idx="0">
            <a:schemeClr val="accent6"/>
          </a:effectRef>
          <a:fontRef idx="minor">
            <a:schemeClr val="tx1"/>
          </a:fontRef>
        </p:style>
      </p:cxnSp>
      <p:graphicFrame>
        <p:nvGraphicFramePr>
          <p:cNvPr id="27" name="物件 26"/>
          <p:cNvGraphicFramePr>
            <a:graphicFrameLocks noChangeAspect="1"/>
          </p:cNvGraphicFramePr>
          <p:nvPr>
            <p:extLst>
              <p:ext uri="{D42A27DB-BD31-4B8C-83A1-F6EECF244321}">
                <p14:modId xmlns:p14="http://schemas.microsoft.com/office/powerpoint/2010/main" val="2150564124"/>
              </p:ext>
            </p:extLst>
          </p:nvPr>
        </p:nvGraphicFramePr>
        <p:xfrm>
          <a:off x="2711366" y="3021294"/>
          <a:ext cx="1758722" cy="443772"/>
        </p:xfrm>
        <a:graphic>
          <a:graphicData uri="http://schemas.openxmlformats.org/presentationml/2006/ole">
            <mc:AlternateContent xmlns:mc="http://schemas.openxmlformats.org/markup-compatibility/2006">
              <mc:Choice xmlns:v="urn:schemas-microsoft-com:vml" Requires="v">
                <p:oleObj spid="_x0000_s5771" name="Equation" r:id="rId12" imgW="3225600" imgH="812520" progId="Equation.DSMT4">
                  <p:embed/>
                </p:oleObj>
              </mc:Choice>
              <mc:Fallback>
                <p:oleObj name="Equation" r:id="rId12" imgW="3225600" imgH="812520" progId="Equation.DSMT4">
                  <p:embed/>
                  <p:pic>
                    <p:nvPicPr>
                      <p:cNvPr id="32" name="物件 31"/>
                      <p:cNvPicPr/>
                      <p:nvPr/>
                    </p:nvPicPr>
                    <p:blipFill>
                      <a:blip r:embed="rId13"/>
                      <a:stretch>
                        <a:fillRect/>
                      </a:stretch>
                    </p:blipFill>
                    <p:spPr>
                      <a:xfrm>
                        <a:off x="2711366" y="3021294"/>
                        <a:ext cx="1758722" cy="443772"/>
                      </a:xfrm>
                      <a:prstGeom prst="rect">
                        <a:avLst/>
                      </a:prstGeom>
                    </p:spPr>
                  </p:pic>
                </p:oleObj>
              </mc:Fallback>
            </mc:AlternateContent>
          </a:graphicData>
        </a:graphic>
      </p:graphicFrame>
      <p:cxnSp>
        <p:nvCxnSpPr>
          <p:cNvPr id="28" name="直線接點 27"/>
          <p:cNvCxnSpPr/>
          <p:nvPr/>
        </p:nvCxnSpPr>
        <p:spPr>
          <a:xfrm>
            <a:off x="3431714" y="3445627"/>
            <a:ext cx="996395"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29" name="肘形接點 28"/>
          <p:cNvCxnSpPr/>
          <p:nvPr/>
        </p:nvCxnSpPr>
        <p:spPr>
          <a:xfrm rot="5400000" flipH="1" flipV="1">
            <a:off x="2873497" y="2451739"/>
            <a:ext cx="57800" cy="2077996"/>
          </a:xfrm>
          <a:prstGeom prst="bentConnector3">
            <a:avLst>
              <a:gd name="adj1" fmla="val -200078"/>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文字方塊 29"/>
          <p:cNvSpPr txBox="1"/>
          <p:nvPr/>
        </p:nvSpPr>
        <p:spPr>
          <a:xfrm>
            <a:off x="536507" y="2843218"/>
            <a:ext cx="1862714"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either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aren’t constants, </a:t>
            </a:r>
          </a:p>
          <a:p>
            <a:r>
              <a:rPr lang="en-US" altLang="zh-TW" sz="600" dirty="0">
                <a:latin typeface="Times New Roman" panose="02020603050405020304" pitchFamily="18" charset="0"/>
                <a:cs typeface="Times New Roman" panose="02020603050405020304" pitchFamily="18" charset="0"/>
              </a:rPr>
              <a:t>or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isn’t differentiable.</a:t>
            </a:r>
            <a:endParaRPr lang="zh-TW" altLang="en-US" sz="600" i="1" dirty="0">
              <a:latin typeface="Times New Roman" panose="02020603050405020304" pitchFamily="18" charset="0"/>
              <a:cs typeface="Times New Roman" panose="02020603050405020304" pitchFamily="18" charset="0"/>
            </a:endParaRPr>
          </a:p>
        </p:txBody>
      </p:sp>
      <p:sp>
        <p:nvSpPr>
          <p:cNvPr id="31" name="文字方塊 30"/>
          <p:cNvSpPr txBox="1"/>
          <p:nvPr/>
        </p:nvSpPr>
        <p:spPr>
          <a:xfrm>
            <a:off x="2632448" y="2815571"/>
            <a:ext cx="1775001"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 constants, </a:t>
            </a:r>
          </a:p>
          <a:p>
            <a:r>
              <a:rPr lang="en-US" altLang="zh-TW" sz="600" dirty="0">
                <a:latin typeface="Times New Roman" panose="02020603050405020304" pitchFamily="18" charset="0"/>
                <a:cs typeface="Times New Roman" panose="02020603050405020304" pitchFamily="18" charset="0"/>
              </a:rPr>
              <a:t>and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 differentiable</a:t>
            </a:r>
            <a:endParaRPr lang="zh-TW" altLang="en-US" sz="600" dirty="0">
              <a:latin typeface="Times New Roman" panose="02020603050405020304" pitchFamily="18" charset="0"/>
              <a:cs typeface="Times New Roman" panose="02020603050405020304" pitchFamily="18" charset="0"/>
            </a:endParaRPr>
          </a:p>
        </p:txBody>
      </p:sp>
      <p:sp>
        <p:nvSpPr>
          <p:cNvPr id="32" name="文字方塊 31"/>
          <p:cNvSpPr txBox="1"/>
          <p:nvPr/>
        </p:nvSpPr>
        <p:spPr>
          <a:xfrm>
            <a:off x="652996" y="3840376"/>
            <a:ext cx="3775113" cy="184666"/>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are constants, and interval between </a:t>
            </a:r>
            <a:r>
              <a:rPr lang="en-US" altLang="zh-TW" sz="600" i="1" dirty="0">
                <a:latin typeface="Times New Roman" panose="02020603050405020304" pitchFamily="18" charset="0"/>
                <a:cs typeface="Times New Roman" panose="02020603050405020304" pitchFamily="18" charset="0"/>
              </a:rPr>
              <a:t>a</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and </a:t>
            </a:r>
            <a:r>
              <a:rPr lang="en-US" altLang="zh-TW" sz="600" i="1" dirty="0">
                <a:latin typeface="Times New Roman" panose="02020603050405020304" pitchFamily="18" charset="0"/>
                <a:cs typeface="Times New Roman" panose="02020603050405020304" pitchFamily="18" charset="0"/>
              </a:rPr>
              <a:t>b</a:t>
            </a:r>
            <a:r>
              <a:rPr lang="en-US" altLang="zh-TW" sz="600" dirty="0">
                <a:latin typeface="Times New Roman" panose="02020603050405020304" pitchFamily="18" charset="0"/>
                <a:cs typeface="Times New Roman" panose="02020603050405020304" pitchFamily="18" charset="0"/>
              </a:rPr>
              <a:t>(</a:t>
            </a:r>
            <a:r>
              <a:rPr lang="en-US" altLang="zh-TW" sz="600" i="1" dirty="0">
                <a:latin typeface="Times New Roman" panose="02020603050405020304" pitchFamily="18" charset="0"/>
                <a:cs typeface="Times New Roman" panose="02020603050405020304" pitchFamily="18" charset="0"/>
              </a:rPr>
              <a:t>x</a:t>
            </a:r>
            <a:r>
              <a:rPr lang="en-US" altLang="zh-TW" sz="600" dirty="0">
                <a:latin typeface="Times New Roman" panose="02020603050405020304" pitchFamily="18" charset="0"/>
                <a:cs typeface="Times New Roman" panose="02020603050405020304" pitchFamily="18" charset="0"/>
              </a:rPr>
              <a:t>) is differentiable, then the operators are commutative.</a:t>
            </a:r>
          </a:p>
        </p:txBody>
      </p:sp>
      <p:graphicFrame>
        <p:nvGraphicFramePr>
          <p:cNvPr id="70" name="表格 69"/>
          <p:cNvGraphicFramePr>
            <a:graphicFrameLocks noGrp="1"/>
          </p:cNvGraphicFramePr>
          <p:nvPr>
            <p:extLst>
              <p:ext uri="{D42A27DB-BD31-4B8C-83A1-F6EECF244321}">
                <p14:modId xmlns:p14="http://schemas.microsoft.com/office/powerpoint/2010/main" val="3989699247"/>
              </p:ext>
            </p:extLst>
          </p:nvPr>
        </p:nvGraphicFramePr>
        <p:xfrm>
          <a:off x="4656444" y="1996183"/>
          <a:ext cx="3394594" cy="2181612"/>
        </p:xfrm>
        <a:graphic>
          <a:graphicData uri="http://schemas.openxmlformats.org/drawingml/2006/table">
            <a:tbl>
              <a:tblPr firstRow="1" bandRow="1">
                <a:tableStyleId>{5C22544A-7EE6-4342-B048-85BDC9FD1C3A}</a:tableStyleId>
              </a:tblPr>
              <a:tblGrid>
                <a:gridCol w="1697297">
                  <a:extLst>
                    <a:ext uri="{9D8B030D-6E8A-4147-A177-3AD203B41FA5}">
                      <a16:colId xmlns:a16="http://schemas.microsoft.com/office/drawing/2014/main" val="217830679"/>
                    </a:ext>
                  </a:extLst>
                </a:gridCol>
                <a:gridCol w="1697297">
                  <a:extLst>
                    <a:ext uri="{9D8B030D-6E8A-4147-A177-3AD203B41FA5}">
                      <a16:colId xmlns:a16="http://schemas.microsoft.com/office/drawing/2014/main" val="4187313703"/>
                    </a:ext>
                  </a:extLst>
                </a:gridCol>
              </a:tblGrid>
              <a:tr h="341961">
                <a:tc gridSpan="2">
                  <a:txBody>
                    <a:bodyPr/>
                    <a:lstStyle/>
                    <a:p>
                      <a:pPr algn="ctr">
                        <a:spcAft>
                          <a:spcPts val="0"/>
                        </a:spcAft>
                      </a:pPr>
                      <a:r>
                        <a:rPr lang="en-US" altLang="zh-TW" sz="1000" kern="100" dirty="0">
                          <a:effectLst/>
                          <a:latin typeface="Times New Roman" panose="02020603050405020304" pitchFamily="18" charset="0"/>
                          <a:ea typeface="新細明體" panose="02020500000000000000" pitchFamily="18" charset="-120"/>
                          <a:cs typeface="Times New Roman" panose="02020603050405020304" pitchFamily="18" charset="0"/>
                        </a:rPr>
                        <a:t>2. Cauchy</a:t>
                      </a:r>
                      <a:r>
                        <a:rPr lang="en-US" altLang="zh-TW" sz="10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principle value &amp; </a:t>
                      </a:r>
                      <a:r>
                        <a:rPr lang="en-US" altLang="zh-TW" sz="1000" kern="100" baseline="0" dirty="0" err="1">
                          <a:effectLst/>
                          <a:latin typeface="Times New Roman" panose="02020603050405020304" pitchFamily="18" charset="0"/>
                          <a:ea typeface="新細明體" panose="02020500000000000000" pitchFamily="18" charset="-120"/>
                          <a:cs typeface="Times New Roman" panose="02020603050405020304" pitchFamily="18" charset="0"/>
                        </a:rPr>
                        <a:t>Hadamard</a:t>
                      </a:r>
                      <a:r>
                        <a:rPr lang="en-US" altLang="zh-TW" sz="10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principle value</a:t>
                      </a:r>
                      <a:endParaRPr lang="zh-TW" sz="10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501306">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88584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452500">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71" name="物件 70"/>
          <p:cNvGraphicFramePr>
            <a:graphicFrameLocks noChangeAspect="1"/>
          </p:cNvGraphicFramePr>
          <p:nvPr>
            <p:extLst>
              <p:ext uri="{D42A27DB-BD31-4B8C-83A1-F6EECF244321}">
                <p14:modId xmlns:p14="http://schemas.microsoft.com/office/powerpoint/2010/main" val="3977735434"/>
              </p:ext>
            </p:extLst>
          </p:nvPr>
        </p:nvGraphicFramePr>
        <p:xfrm>
          <a:off x="5307129" y="2390483"/>
          <a:ext cx="2301662" cy="300962"/>
        </p:xfrm>
        <a:graphic>
          <a:graphicData uri="http://schemas.openxmlformats.org/presentationml/2006/ole">
            <mc:AlternateContent xmlns:mc="http://schemas.openxmlformats.org/markup-compatibility/2006">
              <mc:Choice xmlns:v="urn:schemas-microsoft-com:vml" Requires="v">
                <p:oleObj spid="_x0000_s5772" name="Equation" r:id="rId14" imgW="3530520" imgH="419040" progId="Equation.DSMT4">
                  <p:embed/>
                </p:oleObj>
              </mc:Choice>
              <mc:Fallback>
                <p:oleObj name="Equation" r:id="rId14" imgW="3530520" imgH="419040" progId="Equation.DSMT4">
                  <p:embed/>
                  <p:pic>
                    <p:nvPicPr>
                      <p:cNvPr id="3" name="物件 2"/>
                      <p:cNvPicPr/>
                      <p:nvPr/>
                    </p:nvPicPr>
                    <p:blipFill>
                      <a:blip r:embed="rId15"/>
                      <a:stretch>
                        <a:fillRect/>
                      </a:stretch>
                    </p:blipFill>
                    <p:spPr>
                      <a:xfrm>
                        <a:off x="5307129" y="2390483"/>
                        <a:ext cx="2301662" cy="300962"/>
                      </a:xfrm>
                      <a:prstGeom prst="rect">
                        <a:avLst/>
                      </a:prstGeom>
                    </p:spPr>
                  </p:pic>
                </p:oleObj>
              </mc:Fallback>
            </mc:AlternateContent>
          </a:graphicData>
        </a:graphic>
      </p:graphicFrame>
      <p:graphicFrame>
        <p:nvGraphicFramePr>
          <p:cNvPr id="72" name="物件 71"/>
          <p:cNvGraphicFramePr>
            <a:graphicFrameLocks noChangeAspect="1"/>
          </p:cNvGraphicFramePr>
          <p:nvPr>
            <p:extLst>
              <p:ext uri="{D42A27DB-BD31-4B8C-83A1-F6EECF244321}">
                <p14:modId xmlns:p14="http://schemas.microsoft.com/office/powerpoint/2010/main" val="4158531832"/>
              </p:ext>
            </p:extLst>
          </p:nvPr>
        </p:nvGraphicFramePr>
        <p:xfrm>
          <a:off x="6240978" y="2317090"/>
          <a:ext cx="127602" cy="198492"/>
        </p:xfrm>
        <a:graphic>
          <a:graphicData uri="http://schemas.openxmlformats.org/presentationml/2006/ole">
            <mc:AlternateContent xmlns:mc="http://schemas.openxmlformats.org/markup-compatibility/2006">
              <mc:Choice xmlns:v="urn:schemas-microsoft-com:vml" Requires="v">
                <p:oleObj spid="_x0000_s5773" name="Equation" r:id="rId16" imgW="88560" imgH="139680" progId="Equation.DSMT4">
                  <p:embed/>
                </p:oleObj>
              </mc:Choice>
              <mc:Fallback>
                <p:oleObj name="Equation" r:id="rId16" imgW="88560" imgH="139680" progId="Equation.DSMT4">
                  <p:embed/>
                  <p:pic>
                    <p:nvPicPr>
                      <p:cNvPr id="4" name="物件 3"/>
                      <p:cNvPicPr/>
                      <p:nvPr/>
                    </p:nvPicPr>
                    <p:blipFill>
                      <a:blip r:embed="rId17"/>
                      <a:stretch>
                        <a:fillRect/>
                      </a:stretch>
                    </p:blipFill>
                    <p:spPr>
                      <a:xfrm>
                        <a:off x="6240978" y="2317090"/>
                        <a:ext cx="127602" cy="198492"/>
                      </a:xfrm>
                      <a:prstGeom prst="rect">
                        <a:avLst/>
                      </a:prstGeom>
                    </p:spPr>
                  </p:pic>
                </p:oleObj>
              </mc:Fallback>
            </mc:AlternateContent>
          </a:graphicData>
        </a:graphic>
      </p:graphicFrame>
      <p:graphicFrame>
        <p:nvGraphicFramePr>
          <p:cNvPr id="73" name="物件 72"/>
          <p:cNvGraphicFramePr>
            <a:graphicFrameLocks noChangeAspect="1"/>
          </p:cNvGraphicFramePr>
          <p:nvPr>
            <p:extLst>
              <p:ext uri="{D42A27DB-BD31-4B8C-83A1-F6EECF244321}">
                <p14:modId xmlns:p14="http://schemas.microsoft.com/office/powerpoint/2010/main" val="3605890890"/>
              </p:ext>
            </p:extLst>
          </p:nvPr>
        </p:nvGraphicFramePr>
        <p:xfrm>
          <a:off x="4895476" y="2907755"/>
          <a:ext cx="1202171" cy="420113"/>
        </p:xfrm>
        <a:graphic>
          <a:graphicData uri="http://schemas.openxmlformats.org/presentationml/2006/ole">
            <mc:AlternateContent xmlns:mc="http://schemas.openxmlformats.org/markup-compatibility/2006">
              <mc:Choice xmlns:v="urn:schemas-microsoft-com:vml" Requires="v">
                <p:oleObj spid="_x0000_s5774" name="Equation" r:id="rId18" imgW="2476440" imgH="863280" progId="Equation.DSMT4">
                  <p:embed/>
                </p:oleObj>
              </mc:Choice>
              <mc:Fallback>
                <p:oleObj name="Equation" r:id="rId18" imgW="2476440" imgH="863280" progId="Equation.DSMT4">
                  <p:embed/>
                  <p:pic>
                    <p:nvPicPr>
                      <p:cNvPr id="5" name="物件 4"/>
                      <p:cNvPicPr/>
                      <p:nvPr/>
                    </p:nvPicPr>
                    <p:blipFill>
                      <a:blip r:embed="rId19"/>
                      <a:stretch>
                        <a:fillRect/>
                      </a:stretch>
                    </p:blipFill>
                    <p:spPr>
                      <a:xfrm>
                        <a:off x="4895476" y="2907755"/>
                        <a:ext cx="1202171" cy="420113"/>
                      </a:xfrm>
                      <a:prstGeom prst="rect">
                        <a:avLst/>
                      </a:prstGeom>
                    </p:spPr>
                  </p:pic>
                </p:oleObj>
              </mc:Fallback>
            </mc:AlternateContent>
          </a:graphicData>
        </a:graphic>
      </p:graphicFrame>
      <p:cxnSp>
        <p:nvCxnSpPr>
          <p:cNvPr id="74" name="直線接點 73"/>
          <p:cNvCxnSpPr/>
          <p:nvPr/>
        </p:nvCxnSpPr>
        <p:spPr>
          <a:xfrm>
            <a:off x="7429563" y="3278373"/>
            <a:ext cx="296706" cy="0"/>
          </a:xfrm>
          <a:prstGeom prst="line">
            <a:avLst/>
          </a:prstGeom>
        </p:spPr>
        <p:style>
          <a:lnRef idx="1">
            <a:schemeClr val="accent6"/>
          </a:lnRef>
          <a:fillRef idx="0">
            <a:schemeClr val="accent6"/>
          </a:fillRef>
          <a:effectRef idx="0">
            <a:schemeClr val="accent6"/>
          </a:effectRef>
          <a:fontRef idx="minor">
            <a:schemeClr val="tx1"/>
          </a:fontRef>
        </p:style>
      </p:cxnSp>
      <p:graphicFrame>
        <p:nvGraphicFramePr>
          <p:cNvPr id="75" name="物件 74"/>
          <p:cNvGraphicFramePr>
            <a:graphicFrameLocks noChangeAspect="1"/>
          </p:cNvGraphicFramePr>
          <p:nvPr>
            <p:extLst>
              <p:ext uri="{D42A27DB-BD31-4B8C-83A1-F6EECF244321}">
                <p14:modId xmlns:p14="http://schemas.microsoft.com/office/powerpoint/2010/main" val="3158492592"/>
              </p:ext>
            </p:extLst>
          </p:nvPr>
        </p:nvGraphicFramePr>
        <p:xfrm>
          <a:off x="6485762" y="3476905"/>
          <a:ext cx="603604" cy="135136"/>
        </p:xfrm>
        <a:graphic>
          <a:graphicData uri="http://schemas.openxmlformats.org/presentationml/2006/ole">
            <mc:AlternateContent xmlns:mc="http://schemas.openxmlformats.org/markup-compatibility/2006">
              <mc:Choice xmlns:v="urn:schemas-microsoft-com:vml" Requires="v">
                <p:oleObj spid="_x0000_s5775" name="Equation" r:id="rId20" imgW="850680" imgH="190440" progId="Equation.DSMT4">
                  <p:embed/>
                </p:oleObj>
              </mc:Choice>
              <mc:Fallback>
                <p:oleObj name="Equation" r:id="rId20" imgW="850680" imgH="190440" progId="Equation.DSMT4">
                  <p:embed/>
                  <p:pic>
                    <p:nvPicPr>
                      <p:cNvPr id="12" name="物件 11"/>
                      <p:cNvPicPr/>
                      <p:nvPr/>
                    </p:nvPicPr>
                    <p:blipFill>
                      <a:blip r:embed="rId21"/>
                      <a:stretch>
                        <a:fillRect/>
                      </a:stretch>
                    </p:blipFill>
                    <p:spPr>
                      <a:xfrm>
                        <a:off x="6485762" y="3476905"/>
                        <a:ext cx="603604" cy="135136"/>
                      </a:xfrm>
                      <a:prstGeom prst="rect">
                        <a:avLst/>
                      </a:prstGeom>
                    </p:spPr>
                  </p:pic>
                </p:oleObj>
              </mc:Fallback>
            </mc:AlternateContent>
          </a:graphicData>
        </a:graphic>
      </p:graphicFrame>
      <p:graphicFrame>
        <p:nvGraphicFramePr>
          <p:cNvPr id="76" name="物件 75"/>
          <p:cNvGraphicFramePr>
            <a:graphicFrameLocks noChangeAspect="1"/>
          </p:cNvGraphicFramePr>
          <p:nvPr>
            <p:extLst>
              <p:ext uri="{D42A27DB-BD31-4B8C-83A1-F6EECF244321}">
                <p14:modId xmlns:p14="http://schemas.microsoft.com/office/powerpoint/2010/main" val="3646822815"/>
              </p:ext>
            </p:extLst>
          </p:nvPr>
        </p:nvGraphicFramePr>
        <p:xfrm>
          <a:off x="6411730" y="2879727"/>
          <a:ext cx="1358769" cy="408821"/>
        </p:xfrm>
        <a:graphic>
          <a:graphicData uri="http://schemas.openxmlformats.org/presentationml/2006/ole">
            <mc:AlternateContent xmlns:mc="http://schemas.openxmlformats.org/markup-compatibility/2006">
              <mc:Choice xmlns:v="urn:schemas-microsoft-com:vml" Requires="v">
                <p:oleObj spid="_x0000_s5776" name="Equation" r:id="rId22" imgW="2869920" imgH="863280" progId="Equation.DSMT4">
                  <p:embed/>
                </p:oleObj>
              </mc:Choice>
              <mc:Fallback>
                <p:oleObj name="Equation" r:id="rId22" imgW="2869920" imgH="863280" progId="Equation.DSMT4">
                  <p:embed/>
                  <p:pic>
                    <p:nvPicPr>
                      <p:cNvPr id="15" name="物件 14"/>
                      <p:cNvPicPr/>
                      <p:nvPr/>
                    </p:nvPicPr>
                    <p:blipFill>
                      <a:blip r:embed="rId23"/>
                      <a:stretch>
                        <a:fillRect/>
                      </a:stretch>
                    </p:blipFill>
                    <p:spPr>
                      <a:xfrm>
                        <a:off x="6411730" y="2879727"/>
                        <a:ext cx="1358769" cy="408821"/>
                      </a:xfrm>
                      <a:prstGeom prst="rect">
                        <a:avLst/>
                      </a:prstGeom>
                    </p:spPr>
                  </p:pic>
                </p:oleObj>
              </mc:Fallback>
            </mc:AlternateContent>
          </a:graphicData>
        </a:graphic>
      </p:graphicFrame>
      <p:graphicFrame>
        <p:nvGraphicFramePr>
          <p:cNvPr id="77" name="物件 76"/>
          <p:cNvGraphicFramePr>
            <a:graphicFrameLocks noChangeAspect="1"/>
          </p:cNvGraphicFramePr>
          <p:nvPr>
            <p:extLst>
              <p:ext uri="{D42A27DB-BD31-4B8C-83A1-F6EECF244321}">
                <p14:modId xmlns:p14="http://schemas.microsoft.com/office/powerpoint/2010/main" val="537469061"/>
              </p:ext>
            </p:extLst>
          </p:nvPr>
        </p:nvGraphicFramePr>
        <p:xfrm>
          <a:off x="4683819" y="3511969"/>
          <a:ext cx="1632563" cy="180230"/>
        </p:xfrm>
        <a:graphic>
          <a:graphicData uri="http://schemas.openxmlformats.org/presentationml/2006/ole">
            <mc:AlternateContent xmlns:mc="http://schemas.openxmlformats.org/markup-compatibility/2006">
              <mc:Choice xmlns:v="urn:schemas-microsoft-com:vml" Requires="v">
                <p:oleObj spid="_x0000_s5777" name="Equation" r:id="rId24" imgW="3797280" imgH="419040" progId="Equation.DSMT4">
                  <p:embed/>
                </p:oleObj>
              </mc:Choice>
              <mc:Fallback>
                <p:oleObj name="Equation" r:id="rId24" imgW="3797280" imgH="419040" progId="Equation.DSMT4">
                  <p:embed/>
                  <p:pic>
                    <p:nvPicPr>
                      <p:cNvPr id="6" name="物件 5"/>
                      <p:cNvPicPr/>
                      <p:nvPr/>
                    </p:nvPicPr>
                    <p:blipFill>
                      <a:blip r:embed="rId25"/>
                      <a:stretch>
                        <a:fillRect/>
                      </a:stretch>
                    </p:blipFill>
                    <p:spPr>
                      <a:xfrm>
                        <a:off x="4683819" y="3511969"/>
                        <a:ext cx="1632563" cy="180230"/>
                      </a:xfrm>
                      <a:prstGeom prst="rect">
                        <a:avLst/>
                      </a:prstGeom>
                    </p:spPr>
                  </p:pic>
                </p:oleObj>
              </mc:Fallback>
            </mc:AlternateContent>
          </a:graphicData>
        </a:graphic>
      </p:graphicFrame>
      <p:graphicFrame>
        <p:nvGraphicFramePr>
          <p:cNvPr id="78" name="物件 77"/>
          <p:cNvGraphicFramePr>
            <a:graphicFrameLocks noChangeAspect="1"/>
          </p:cNvGraphicFramePr>
          <p:nvPr>
            <p:extLst>
              <p:ext uri="{D42A27DB-BD31-4B8C-83A1-F6EECF244321}">
                <p14:modId xmlns:p14="http://schemas.microsoft.com/office/powerpoint/2010/main" val="1818187469"/>
              </p:ext>
            </p:extLst>
          </p:nvPr>
        </p:nvGraphicFramePr>
        <p:xfrm>
          <a:off x="6087557" y="2672396"/>
          <a:ext cx="422275" cy="120650"/>
        </p:xfrm>
        <a:graphic>
          <a:graphicData uri="http://schemas.openxmlformats.org/presentationml/2006/ole">
            <mc:AlternateContent xmlns:mc="http://schemas.openxmlformats.org/markup-compatibility/2006">
              <mc:Choice xmlns:v="urn:schemas-microsoft-com:vml" Requires="v">
                <p:oleObj spid="_x0000_s5778" name="Equation" r:id="rId26" imgW="622080" imgH="177480" progId="Equation.DSMT4">
                  <p:embed/>
                </p:oleObj>
              </mc:Choice>
              <mc:Fallback>
                <p:oleObj name="Equation" r:id="rId26" imgW="622080" imgH="177480" progId="Equation.DSMT4">
                  <p:embed/>
                  <p:pic>
                    <p:nvPicPr>
                      <p:cNvPr id="7" name="物件 6"/>
                      <p:cNvPicPr/>
                      <p:nvPr/>
                    </p:nvPicPr>
                    <p:blipFill>
                      <a:blip r:embed="rId27"/>
                      <a:stretch>
                        <a:fillRect/>
                      </a:stretch>
                    </p:blipFill>
                    <p:spPr>
                      <a:xfrm>
                        <a:off x="6087557" y="2672396"/>
                        <a:ext cx="422275" cy="120650"/>
                      </a:xfrm>
                      <a:prstGeom prst="rect">
                        <a:avLst/>
                      </a:prstGeom>
                    </p:spPr>
                  </p:pic>
                </p:oleObj>
              </mc:Fallback>
            </mc:AlternateContent>
          </a:graphicData>
        </a:graphic>
      </p:graphicFrame>
      <p:sp>
        <p:nvSpPr>
          <p:cNvPr id="82" name="文字方塊 81"/>
          <p:cNvSpPr txBox="1"/>
          <p:nvPr/>
        </p:nvSpPr>
        <p:spPr>
          <a:xfrm>
            <a:off x="5187103" y="3793300"/>
            <a:ext cx="2899071" cy="276999"/>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The operators aren’t commutative. It is interesting that missing term relate to the terms,</a:t>
            </a:r>
            <a:r>
              <a:rPr lang="zh-TW" altLang="en-US" sz="600" dirty="0">
                <a:latin typeface="Times New Roman" panose="02020603050405020304" pitchFamily="18" charset="0"/>
                <a:cs typeface="Times New Roman" panose="02020603050405020304" pitchFamily="18" charset="0"/>
              </a:rPr>
              <a:t>   </a:t>
            </a:r>
            <a:r>
              <a:rPr lang="en-US" altLang="zh-TW" sz="600" dirty="0">
                <a:latin typeface="Times New Roman" panose="02020603050405020304" pitchFamily="18" charset="0"/>
                <a:cs typeface="Times New Roman" panose="02020603050405020304" pitchFamily="18" charset="0"/>
              </a:rPr>
              <a:t>                                     ,in first cases.                                </a:t>
            </a:r>
            <a:endParaRPr lang="zh-TW" altLang="en-US" sz="600" dirty="0">
              <a:latin typeface="Times New Roman" panose="02020603050405020304" pitchFamily="18" charset="0"/>
              <a:cs typeface="Times New Roman" panose="02020603050405020304" pitchFamily="18" charset="0"/>
            </a:endParaRPr>
          </a:p>
        </p:txBody>
      </p:sp>
      <p:graphicFrame>
        <p:nvGraphicFramePr>
          <p:cNvPr id="79" name="物件 78"/>
          <p:cNvGraphicFramePr>
            <a:graphicFrameLocks noChangeAspect="1"/>
          </p:cNvGraphicFramePr>
          <p:nvPr>
            <p:extLst>
              <p:ext uri="{D42A27DB-BD31-4B8C-83A1-F6EECF244321}">
                <p14:modId xmlns:p14="http://schemas.microsoft.com/office/powerpoint/2010/main" val="4068745315"/>
              </p:ext>
            </p:extLst>
          </p:nvPr>
        </p:nvGraphicFramePr>
        <p:xfrm>
          <a:off x="5474094" y="3943821"/>
          <a:ext cx="766884" cy="88681"/>
        </p:xfrm>
        <a:graphic>
          <a:graphicData uri="http://schemas.openxmlformats.org/presentationml/2006/ole">
            <mc:AlternateContent xmlns:mc="http://schemas.openxmlformats.org/markup-compatibility/2006">
              <mc:Choice xmlns:v="urn:schemas-microsoft-com:vml" Requires="v">
                <p:oleObj spid="_x0000_s5779" name="Equation" r:id="rId28" imgW="1320480" imgH="152280" progId="Equation.DSMT4">
                  <p:embed/>
                </p:oleObj>
              </mc:Choice>
              <mc:Fallback>
                <p:oleObj name="Equation" r:id="rId28" imgW="1320480" imgH="152280" progId="Equation.DSMT4">
                  <p:embed/>
                  <p:pic>
                    <p:nvPicPr>
                      <p:cNvPr id="9" name="物件 8"/>
                      <p:cNvPicPr/>
                      <p:nvPr/>
                    </p:nvPicPr>
                    <p:blipFill>
                      <a:blip r:embed="rId29"/>
                      <a:stretch>
                        <a:fillRect/>
                      </a:stretch>
                    </p:blipFill>
                    <p:spPr>
                      <a:xfrm>
                        <a:off x="5474094" y="3943821"/>
                        <a:ext cx="766884" cy="88681"/>
                      </a:xfrm>
                      <a:prstGeom prst="rect">
                        <a:avLst/>
                      </a:prstGeom>
                    </p:spPr>
                  </p:pic>
                </p:oleObj>
              </mc:Fallback>
            </mc:AlternateContent>
          </a:graphicData>
        </a:graphic>
      </p:graphicFrame>
      <p:cxnSp>
        <p:nvCxnSpPr>
          <p:cNvPr id="80" name="直線接點 79"/>
          <p:cNvCxnSpPr/>
          <p:nvPr/>
        </p:nvCxnSpPr>
        <p:spPr>
          <a:xfrm>
            <a:off x="5889086" y="3308363"/>
            <a:ext cx="162345"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81" name="肘形接點 80"/>
          <p:cNvCxnSpPr/>
          <p:nvPr/>
        </p:nvCxnSpPr>
        <p:spPr>
          <a:xfrm rot="5400000" flipH="1" flipV="1">
            <a:off x="6796493" y="2485862"/>
            <a:ext cx="1122" cy="1625437"/>
          </a:xfrm>
          <a:prstGeom prst="bentConnector3">
            <a:avLst>
              <a:gd name="adj1" fmla="val -14275847"/>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41" name="表格 140"/>
          <p:cNvGraphicFramePr>
            <a:graphicFrameLocks noGrp="1"/>
          </p:cNvGraphicFramePr>
          <p:nvPr>
            <p:extLst>
              <p:ext uri="{D42A27DB-BD31-4B8C-83A1-F6EECF244321}">
                <p14:modId xmlns:p14="http://schemas.microsoft.com/office/powerpoint/2010/main" val="3047555193"/>
              </p:ext>
            </p:extLst>
          </p:nvPr>
        </p:nvGraphicFramePr>
        <p:xfrm>
          <a:off x="8169273" y="1997097"/>
          <a:ext cx="3336564" cy="2180701"/>
        </p:xfrm>
        <a:graphic>
          <a:graphicData uri="http://schemas.openxmlformats.org/drawingml/2006/table">
            <a:tbl>
              <a:tblPr firstRow="1" bandRow="1">
                <a:tableStyleId>{5C22544A-7EE6-4342-B048-85BDC9FD1C3A}</a:tableStyleId>
              </a:tblPr>
              <a:tblGrid>
                <a:gridCol w="1505329">
                  <a:extLst>
                    <a:ext uri="{9D8B030D-6E8A-4147-A177-3AD203B41FA5}">
                      <a16:colId xmlns:a16="http://schemas.microsoft.com/office/drawing/2014/main" val="1131478332"/>
                    </a:ext>
                  </a:extLst>
                </a:gridCol>
                <a:gridCol w="1831235">
                  <a:extLst>
                    <a:ext uri="{9D8B030D-6E8A-4147-A177-3AD203B41FA5}">
                      <a16:colId xmlns:a16="http://schemas.microsoft.com/office/drawing/2014/main" val="3633720257"/>
                    </a:ext>
                  </a:extLst>
                </a:gridCol>
              </a:tblGrid>
              <a:tr h="322140">
                <a:tc gridSpan="2">
                  <a:txBody>
                    <a:bodyPr/>
                    <a:lstStyle/>
                    <a:p>
                      <a:pPr algn="ctr"/>
                      <a:r>
                        <a:rPr lang="en-US" altLang="zh-TW" sz="1000" dirty="0">
                          <a:latin typeface="Times New Roman" panose="02020603050405020304" pitchFamily="18" charset="0"/>
                          <a:cs typeface="Times New Roman" panose="02020603050405020304" pitchFamily="18" charset="0"/>
                        </a:rPr>
                        <a:t>3.</a:t>
                      </a:r>
                      <a:r>
                        <a:rPr lang="en-US" altLang="zh-TW" sz="1000" baseline="0" dirty="0">
                          <a:latin typeface="Times New Roman" panose="02020603050405020304" pitchFamily="18" charset="0"/>
                          <a:cs typeface="Times New Roman" panose="02020603050405020304" pitchFamily="18" charset="0"/>
                        </a:rPr>
                        <a:t> Stokes transformation</a:t>
                      </a:r>
                      <a:endParaRPr lang="zh-TW" altLang="en-US" sz="1000" dirty="0">
                        <a:latin typeface="Times New Roman" panose="02020603050405020304" pitchFamily="18" charset="0"/>
                        <a:cs typeface="Times New Roman" panose="02020603050405020304" pitchFamily="18" charset="0"/>
                      </a:endParaRPr>
                    </a:p>
                  </a:txBody>
                  <a:tcPr anchor="ctr"/>
                </a:tc>
                <a:tc hMerge="1">
                  <a:txBody>
                    <a:bodyPr/>
                    <a:lstStyle/>
                    <a:p>
                      <a:endParaRPr lang="zh-TW" altLang="en-US" dirty="0"/>
                    </a:p>
                  </a:txBody>
                  <a:tcPr/>
                </a:tc>
                <a:extLst>
                  <a:ext uri="{0D108BD9-81ED-4DB2-BD59-A6C34878D82A}">
                    <a16:rowId xmlns:a16="http://schemas.microsoft.com/office/drawing/2014/main" val="2923876310"/>
                  </a:ext>
                </a:extLst>
              </a:tr>
              <a:tr h="426652">
                <a:tc gridSpan="2">
                  <a:txBody>
                    <a:bodyPr/>
                    <a:lstStyle/>
                    <a:p>
                      <a:endParaRPr lang="zh-TW" altLang="en-US" sz="400" dirty="0"/>
                    </a:p>
                  </a:txBody>
                  <a:tcPr/>
                </a:tc>
                <a:tc hMerge="1">
                  <a:txBody>
                    <a:bodyPr/>
                    <a:lstStyle/>
                    <a:p>
                      <a:endParaRPr lang="zh-TW" altLang="en-US" dirty="0"/>
                    </a:p>
                  </a:txBody>
                  <a:tcPr/>
                </a:tc>
                <a:extLst>
                  <a:ext uri="{0D108BD9-81ED-4DB2-BD59-A6C34878D82A}">
                    <a16:rowId xmlns:a16="http://schemas.microsoft.com/office/drawing/2014/main" val="1415398728"/>
                  </a:ext>
                </a:extLst>
              </a:tr>
              <a:tr h="333668">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260186138"/>
                  </a:ext>
                </a:extLst>
              </a:tr>
              <a:tr h="374534">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3137320812"/>
                  </a:ext>
                </a:extLst>
              </a:tr>
              <a:tr h="483952">
                <a:tc>
                  <a:txBody>
                    <a:bodyPr/>
                    <a:lstStyle/>
                    <a:p>
                      <a:endParaRPr lang="zh-TW" altLang="en-US" sz="400" dirty="0"/>
                    </a:p>
                  </a:txBody>
                  <a:tcPr/>
                </a:tc>
                <a:tc>
                  <a:txBody>
                    <a:bodyPr/>
                    <a:lstStyle/>
                    <a:p>
                      <a:endParaRPr lang="zh-TW" altLang="en-US" sz="400" dirty="0"/>
                    </a:p>
                  </a:txBody>
                  <a:tcPr/>
                </a:tc>
                <a:extLst>
                  <a:ext uri="{0D108BD9-81ED-4DB2-BD59-A6C34878D82A}">
                    <a16:rowId xmlns:a16="http://schemas.microsoft.com/office/drawing/2014/main" val="17371450"/>
                  </a:ext>
                </a:extLst>
              </a:tr>
              <a:tr h="239755">
                <a:tc gridSpan="2">
                  <a:txBody>
                    <a:bodyPr/>
                    <a:lstStyle/>
                    <a:p>
                      <a:endParaRPr lang="zh-TW" altLang="en-US" sz="400" dirty="0"/>
                    </a:p>
                  </a:txBody>
                  <a:tcPr/>
                </a:tc>
                <a:tc hMerge="1">
                  <a:txBody>
                    <a:bodyPr/>
                    <a:lstStyle/>
                    <a:p>
                      <a:endParaRPr lang="zh-TW" altLang="en-US" dirty="0"/>
                    </a:p>
                  </a:txBody>
                  <a:tcPr/>
                </a:tc>
                <a:extLst>
                  <a:ext uri="{0D108BD9-81ED-4DB2-BD59-A6C34878D82A}">
                    <a16:rowId xmlns:a16="http://schemas.microsoft.com/office/drawing/2014/main" val="676057832"/>
                  </a:ext>
                </a:extLst>
              </a:tr>
            </a:tbl>
          </a:graphicData>
        </a:graphic>
      </p:graphicFrame>
      <p:graphicFrame>
        <p:nvGraphicFramePr>
          <p:cNvPr id="142" name="物件 141"/>
          <p:cNvGraphicFramePr>
            <a:graphicFrameLocks noChangeAspect="1"/>
          </p:cNvGraphicFramePr>
          <p:nvPr>
            <p:extLst>
              <p:ext uri="{D42A27DB-BD31-4B8C-83A1-F6EECF244321}">
                <p14:modId xmlns:p14="http://schemas.microsoft.com/office/powerpoint/2010/main" val="3246518469"/>
              </p:ext>
            </p:extLst>
          </p:nvPr>
        </p:nvGraphicFramePr>
        <p:xfrm>
          <a:off x="9256357" y="2331451"/>
          <a:ext cx="110285" cy="73523"/>
        </p:xfrm>
        <a:graphic>
          <a:graphicData uri="http://schemas.openxmlformats.org/presentationml/2006/ole">
            <mc:AlternateContent xmlns:mc="http://schemas.openxmlformats.org/markup-compatibility/2006">
              <mc:Choice xmlns:v="urn:schemas-microsoft-com:vml" Requires="v">
                <p:oleObj spid="_x0000_s5780" name="Equation" r:id="rId30" imgW="304560" imgH="203040" progId="Equation.DSMT4">
                  <p:embed/>
                </p:oleObj>
              </mc:Choice>
              <mc:Fallback>
                <p:oleObj name="Equation" r:id="rId30" imgW="304560" imgH="203040" progId="Equation.DSMT4">
                  <p:embed/>
                  <p:pic>
                    <p:nvPicPr>
                      <p:cNvPr id="3" name="物件 2"/>
                      <p:cNvPicPr/>
                      <p:nvPr/>
                    </p:nvPicPr>
                    <p:blipFill>
                      <a:blip r:embed="rId31"/>
                      <a:stretch>
                        <a:fillRect/>
                      </a:stretch>
                    </p:blipFill>
                    <p:spPr>
                      <a:xfrm>
                        <a:off x="9256357" y="2331451"/>
                        <a:ext cx="110285" cy="73523"/>
                      </a:xfrm>
                      <a:prstGeom prst="rect">
                        <a:avLst/>
                      </a:prstGeom>
                    </p:spPr>
                  </p:pic>
                </p:oleObj>
              </mc:Fallback>
            </mc:AlternateContent>
          </a:graphicData>
        </a:graphic>
      </p:graphicFrame>
      <p:graphicFrame>
        <p:nvGraphicFramePr>
          <p:cNvPr id="143" name="物件 142"/>
          <p:cNvGraphicFramePr>
            <a:graphicFrameLocks noChangeAspect="1"/>
          </p:cNvGraphicFramePr>
          <p:nvPr>
            <p:extLst>
              <p:ext uri="{D42A27DB-BD31-4B8C-83A1-F6EECF244321}">
                <p14:modId xmlns:p14="http://schemas.microsoft.com/office/powerpoint/2010/main" val="2132172866"/>
              </p:ext>
            </p:extLst>
          </p:nvPr>
        </p:nvGraphicFramePr>
        <p:xfrm>
          <a:off x="10092330" y="2337553"/>
          <a:ext cx="646059" cy="107677"/>
        </p:xfrm>
        <a:graphic>
          <a:graphicData uri="http://schemas.openxmlformats.org/presentationml/2006/ole">
            <mc:AlternateContent xmlns:mc="http://schemas.openxmlformats.org/markup-compatibility/2006">
              <mc:Choice xmlns:v="urn:schemas-microsoft-com:vml" Requires="v">
                <p:oleObj spid="_x0000_s5781" name="Equation" r:id="rId32" imgW="2590560" imgH="431640" progId="Equation.DSMT4">
                  <p:embed/>
                </p:oleObj>
              </mc:Choice>
              <mc:Fallback>
                <p:oleObj name="Equation" r:id="rId32" imgW="2590560" imgH="431640" progId="Equation.DSMT4">
                  <p:embed/>
                  <p:pic>
                    <p:nvPicPr>
                      <p:cNvPr id="4" name="物件 3"/>
                      <p:cNvPicPr/>
                      <p:nvPr/>
                    </p:nvPicPr>
                    <p:blipFill>
                      <a:blip r:embed="rId33"/>
                      <a:stretch>
                        <a:fillRect/>
                      </a:stretch>
                    </p:blipFill>
                    <p:spPr>
                      <a:xfrm>
                        <a:off x="10092330" y="2337553"/>
                        <a:ext cx="646059" cy="107677"/>
                      </a:xfrm>
                      <a:prstGeom prst="rect">
                        <a:avLst/>
                      </a:prstGeom>
                    </p:spPr>
                  </p:pic>
                </p:oleObj>
              </mc:Fallback>
            </mc:AlternateContent>
          </a:graphicData>
        </a:graphic>
      </p:graphicFrame>
      <p:cxnSp>
        <p:nvCxnSpPr>
          <p:cNvPr id="144" name="直線單箭頭接點 143"/>
          <p:cNvCxnSpPr/>
          <p:nvPr/>
        </p:nvCxnSpPr>
        <p:spPr>
          <a:xfrm>
            <a:off x="9380979" y="2395620"/>
            <a:ext cx="724262"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45" name="直線單箭頭接點 144"/>
          <p:cNvCxnSpPr/>
          <p:nvPr/>
        </p:nvCxnSpPr>
        <p:spPr>
          <a:xfrm>
            <a:off x="9311498" y="2407730"/>
            <a:ext cx="0" cy="20348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6" name="文字方塊 145"/>
          <p:cNvSpPr txBox="1"/>
          <p:nvPr/>
        </p:nvSpPr>
        <p:spPr>
          <a:xfrm>
            <a:off x="9415367" y="2293883"/>
            <a:ext cx="727405"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Express as Fourier series</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47" name="物件 146"/>
          <p:cNvGraphicFramePr>
            <a:graphicFrameLocks noChangeAspect="1"/>
          </p:cNvGraphicFramePr>
          <p:nvPr>
            <p:extLst>
              <p:ext uri="{D42A27DB-BD31-4B8C-83A1-F6EECF244321}">
                <p14:modId xmlns:p14="http://schemas.microsoft.com/office/powerpoint/2010/main" val="1400455354"/>
              </p:ext>
            </p:extLst>
          </p:nvPr>
        </p:nvGraphicFramePr>
        <p:xfrm>
          <a:off x="9254155" y="2643670"/>
          <a:ext cx="114686" cy="67962"/>
        </p:xfrm>
        <a:graphic>
          <a:graphicData uri="http://schemas.openxmlformats.org/presentationml/2006/ole">
            <mc:AlternateContent xmlns:mc="http://schemas.openxmlformats.org/markup-compatibility/2006">
              <mc:Choice xmlns:v="urn:schemas-microsoft-com:vml" Requires="v">
                <p:oleObj spid="_x0000_s5782" name="Equation" r:id="rId34" imgW="342720" imgH="203040" progId="Equation.DSMT4">
                  <p:embed/>
                </p:oleObj>
              </mc:Choice>
              <mc:Fallback>
                <p:oleObj name="Equation" r:id="rId34" imgW="342720" imgH="203040" progId="Equation.DSMT4">
                  <p:embed/>
                  <p:pic>
                    <p:nvPicPr>
                      <p:cNvPr id="17" name="物件 16"/>
                      <p:cNvPicPr/>
                      <p:nvPr/>
                    </p:nvPicPr>
                    <p:blipFill>
                      <a:blip r:embed="rId35"/>
                      <a:stretch>
                        <a:fillRect/>
                      </a:stretch>
                    </p:blipFill>
                    <p:spPr>
                      <a:xfrm>
                        <a:off x="9254155" y="2643670"/>
                        <a:ext cx="114686" cy="67962"/>
                      </a:xfrm>
                      <a:prstGeom prst="rect">
                        <a:avLst/>
                      </a:prstGeom>
                    </p:spPr>
                  </p:pic>
                </p:oleObj>
              </mc:Fallback>
            </mc:AlternateContent>
          </a:graphicData>
        </a:graphic>
      </p:graphicFrame>
      <p:cxnSp>
        <p:nvCxnSpPr>
          <p:cNvPr id="148" name="直線單箭頭接點 147"/>
          <p:cNvCxnSpPr/>
          <p:nvPr/>
        </p:nvCxnSpPr>
        <p:spPr>
          <a:xfrm>
            <a:off x="9380981" y="2672528"/>
            <a:ext cx="704133" cy="0"/>
          </a:xfrm>
          <a:prstGeom prst="straightConnector1">
            <a:avLst/>
          </a:prstGeom>
          <a:ln>
            <a:solidFill>
              <a:srgbClr val="70AD47"/>
            </a:solidFill>
            <a:tailEnd type="triangle"/>
          </a:ln>
        </p:spPr>
        <p:style>
          <a:lnRef idx="1">
            <a:schemeClr val="accent1"/>
          </a:lnRef>
          <a:fillRef idx="0">
            <a:schemeClr val="accent1"/>
          </a:fillRef>
          <a:effectRef idx="0">
            <a:schemeClr val="accent1"/>
          </a:effectRef>
          <a:fontRef idx="minor">
            <a:schemeClr val="tx1"/>
          </a:fontRef>
        </p:style>
      </p:cxnSp>
      <p:sp>
        <p:nvSpPr>
          <p:cNvPr id="149" name="文字方塊 148"/>
          <p:cNvSpPr txBox="1"/>
          <p:nvPr/>
        </p:nvSpPr>
        <p:spPr>
          <a:xfrm>
            <a:off x="8994128" y="2411372"/>
            <a:ext cx="459204"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Differentiate</a:t>
            </a:r>
            <a:endParaRPr lang="zh-TW" altLang="en-US" sz="300" dirty="0">
              <a:latin typeface="Times New Roman" panose="02020603050405020304" pitchFamily="18" charset="0"/>
              <a:cs typeface="Times New Roman" panose="02020603050405020304" pitchFamily="18" charset="0"/>
            </a:endParaRPr>
          </a:p>
        </p:txBody>
      </p:sp>
      <p:sp>
        <p:nvSpPr>
          <p:cNvPr id="150" name="文字方塊 149"/>
          <p:cNvSpPr txBox="1"/>
          <p:nvPr/>
        </p:nvSpPr>
        <p:spPr>
          <a:xfrm>
            <a:off x="9410595" y="2562475"/>
            <a:ext cx="741167"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Express as Fourier Series</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51" name="物件 150"/>
          <p:cNvGraphicFramePr>
            <a:graphicFrameLocks noChangeAspect="1"/>
          </p:cNvGraphicFramePr>
          <p:nvPr>
            <p:extLst>
              <p:ext uri="{D42A27DB-BD31-4B8C-83A1-F6EECF244321}">
                <p14:modId xmlns:p14="http://schemas.microsoft.com/office/powerpoint/2010/main" val="1241358973"/>
              </p:ext>
            </p:extLst>
          </p:nvPr>
        </p:nvGraphicFramePr>
        <p:xfrm>
          <a:off x="10112592" y="2631723"/>
          <a:ext cx="690562" cy="109538"/>
        </p:xfrm>
        <a:graphic>
          <a:graphicData uri="http://schemas.openxmlformats.org/presentationml/2006/ole">
            <mc:AlternateContent xmlns:mc="http://schemas.openxmlformats.org/markup-compatibility/2006">
              <mc:Choice xmlns:v="urn:schemas-microsoft-com:vml" Requires="v">
                <p:oleObj spid="_x0000_s5783" name="Equation" r:id="rId36" imgW="2603160" imgH="431640" progId="Equation.DSMT4">
                  <p:embed/>
                </p:oleObj>
              </mc:Choice>
              <mc:Fallback>
                <p:oleObj name="Equation" r:id="rId36" imgW="2603160" imgH="431640" progId="Equation.DSMT4">
                  <p:embed/>
                  <p:pic>
                    <p:nvPicPr>
                      <p:cNvPr id="22" name="物件 21"/>
                      <p:cNvPicPr/>
                      <p:nvPr/>
                    </p:nvPicPr>
                    <p:blipFill>
                      <a:blip r:embed="rId37"/>
                      <a:stretch>
                        <a:fillRect/>
                      </a:stretch>
                    </p:blipFill>
                    <p:spPr>
                      <a:xfrm>
                        <a:off x="10112592" y="2631723"/>
                        <a:ext cx="690562" cy="109538"/>
                      </a:xfrm>
                      <a:prstGeom prst="rect">
                        <a:avLst/>
                      </a:prstGeom>
                    </p:spPr>
                  </p:pic>
                </p:oleObj>
              </mc:Fallback>
            </mc:AlternateContent>
          </a:graphicData>
        </a:graphic>
      </p:graphicFrame>
      <p:graphicFrame>
        <p:nvGraphicFramePr>
          <p:cNvPr id="152" name="物件 151"/>
          <p:cNvGraphicFramePr>
            <a:graphicFrameLocks noChangeAspect="1"/>
          </p:cNvGraphicFramePr>
          <p:nvPr>
            <p:extLst>
              <p:ext uri="{D42A27DB-BD31-4B8C-83A1-F6EECF244321}">
                <p14:modId xmlns:p14="http://schemas.microsoft.com/office/powerpoint/2010/main" val="1317355532"/>
              </p:ext>
            </p:extLst>
          </p:nvPr>
        </p:nvGraphicFramePr>
        <p:xfrm>
          <a:off x="10370190" y="2529840"/>
          <a:ext cx="113827" cy="73175"/>
        </p:xfrm>
        <a:graphic>
          <a:graphicData uri="http://schemas.openxmlformats.org/presentationml/2006/ole">
            <mc:AlternateContent xmlns:mc="http://schemas.openxmlformats.org/markup-compatibility/2006">
              <mc:Choice xmlns:v="urn:schemas-microsoft-com:vml" Requires="v">
                <p:oleObj spid="_x0000_s5784" name="Equation" r:id="rId38" imgW="355320" imgH="228600" progId="Equation.DSMT4">
                  <p:embed/>
                </p:oleObj>
              </mc:Choice>
              <mc:Fallback>
                <p:oleObj name="Equation" r:id="rId38" imgW="355320" imgH="228600" progId="Equation.DSMT4">
                  <p:embed/>
                  <p:pic>
                    <p:nvPicPr>
                      <p:cNvPr id="27" name="物件 26"/>
                      <p:cNvPicPr/>
                      <p:nvPr/>
                    </p:nvPicPr>
                    <p:blipFill>
                      <a:blip r:embed="rId39"/>
                      <a:stretch>
                        <a:fillRect/>
                      </a:stretch>
                    </p:blipFill>
                    <p:spPr>
                      <a:xfrm>
                        <a:off x="10370190" y="2529840"/>
                        <a:ext cx="113827" cy="73175"/>
                      </a:xfrm>
                      <a:prstGeom prst="rect">
                        <a:avLst/>
                      </a:prstGeom>
                    </p:spPr>
                  </p:pic>
                </p:oleObj>
              </mc:Fallback>
            </mc:AlternateContent>
          </a:graphicData>
        </a:graphic>
      </p:graphicFrame>
      <p:cxnSp>
        <p:nvCxnSpPr>
          <p:cNvPr id="153" name="直線單箭頭接點 152"/>
          <p:cNvCxnSpPr/>
          <p:nvPr/>
        </p:nvCxnSpPr>
        <p:spPr>
          <a:xfrm>
            <a:off x="10408784" y="2432868"/>
            <a:ext cx="0" cy="12127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54" name="文字方塊 153"/>
          <p:cNvSpPr txBox="1"/>
          <p:nvPr/>
        </p:nvSpPr>
        <p:spPr>
          <a:xfrm>
            <a:off x="10067274" y="2432382"/>
            <a:ext cx="403226" cy="138499"/>
          </a:xfrm>
          <a:prstGeom prst="rect">
            <a:avLst/>
          </a:prstGeom>
          <a:noFill/>
        </p:spPr>
        <p:txBody>
          <a:bodyPr wrap="square" rtlCol="0">
            <a:spAutoFit/>
          </a:bodyPr>
          <a:lstStyle/>
          <a:p>
            <a:r>
              <a:rPr lang="en-US" altLang="zh-TW" sz="300" dirty="0">
                <a:latin typeface="Times New Roman" panose="02020603050405020304" pitchFamily="18" charset="0"/>
                <a:cs typeface="Times New Roman" panose="02020603050405020304" pitchFamily="18" charset="0"/>
              </a:rPr>
              <a:t>Differentiate</a:t>
            </a:r>
            <a:endParaRPr lang="zh-TW" altLang="en-US" sz="300" dirty="0">
              <a:latin typeface="Times New Roman" panose="02020603050405020304" pitchFamily="18" charset="0"/>
              <a:cs typeface="Times New Roman" panose="02020603050405020304" pitchFamily="18" charset="0"/>
            </a:endParaRPr>
          </a:p>
        </p:txBody>
      </p:sp>
      <p:graphicFrame>
        <p:nvGraphicFramePr>
          <p:cNvPr id="156" name="物件 155"/>
          <p:cNvGraphicFramePr>
            <a:graphicFrameLocks noChangeAspect="1"/>
          </p:cNvGraphicFramePr>
          <p:nvPr>
            <p:extLst>
              <p:ext uri="{D42A27DB-BD31-4B8C-83A1-F6EECF244321}">
                <p14:modId xmlns:p14="http://schemas.microsoft.com/office/powerpoint/2010/main" val="3026195306"/>
              </p:ext>
            </p:extLst>
          </p:nvPr>
        </p:nvGraphicFramePr>
        <p:xfrm>
          <a:off x="10410170" y="2569455"/>
          <a:ext cx="147693" cy="94198"/>
        </p:xfrm>
        <a:graphic>
          <a:graphicData uri="http://schemas.openxmlformats.org/presentationml/2006/ole">
            <mc:AlternateContent xmlns:mc="http://schemas.openxmlformats.org/markup-compatibility/2006">
              <mc:Choice xmlns:v="urn:schemas-microsoft-com:vml" Requires="v">
                <p:oleObj spid="_x0000_s5785" name="Equation" r:id="rId40" imgW="75960" imgH="101520" progId="Equation.DSMT4">
                  <p:embed/>
                </p:oleObj>
              </mc:Choice>
              <mc:Fallback>
                <p:oleObj name="Equation" r:id="rId40" imgW="75960" imgH="101520" progId="Equation.DSMT4">
                  <p:embed/>
                  <p:pic>
                    <p:nvPicPr>
                      <p:cNvPr id="38" name="物件 37"/>
                      <p:cNvPicPr/>
                      <p:nvPr/>
                    </p:nvPicPr>
                    <p:blipFill>
                      <a:blip r:embed="rId41"/>
                      <a:stretch>
                        <a:fillRect/>
                      </a:stretch>
                    </p:blipFill>
                    <p:spPr>
                      <a:xfrm>
                        <a:off x="10410170" y="2569455"/>
                        <a:ext cx="147693" cy="94198"/>
                      </a:xfrm>
                      <a:prstGeom prst="rect">
                        <a:avLst/>
                      </a:prstGeom>
                    </p:spPr>
                  </p:pic>
                </p:oleObj>
              </mc:Fallback>
            </mc:AlternateContent>
          </a:graphicData>
        </a:graphic>
      </p:graphicFrame>
      <p:sp>
        <p:nvSpPr>
          <p:cNvPr id="157" name="文字方塊 156"/>
          <p:cNvSpPr txBox="1"/>
          <p:nvPr/>
        </p:nvSpPr>
        <p:spPr>
          <a:xfrm>
            <a:off x="9060445" y="2528431"/>
            <a:ext cx="290161" cy="138499"/>
          </a:xfrm>
          <a:prstGeom prst="rect">
            <a:avLst/>
          </a:prstGeom>
          <a:noFill/>
        </p:spPr>
        <p:txBody>
          <a:bodyPr wrap="square" rtlCol="0">
            <a:spAutoFit/>
          </a:bodyPr>
          <a:lstStyle/>
          <a:p>
            <a:r>
              <a:rPr lang="en-US" altLang="zh-TW" sz="300" dirty="0">
                <a:solidFill>
                  <a:srgbClr val="70AD47"/>
                </a:solidFill>
                <a:latin typeface="Times New Roman" panose="02020603050405020304" pitchFamily="18" charset="0"/>
                <a:cs typeface="Times New Roman" panose="02020603050405020304" pitchFamily="18" charset="0"/>
              </a:rPr>
              <a:t>Path 1</a:t>
            </a:r>
            <a:endParaRPr lang="zh-TW" altLang="en-US" sz="300" dirty="0">
              <a:solidFill>
                <a:srgbClr val="70AD47"/>
              </a:solidFill>
              <a:latin typeface="Times New Roman" panose="02020603050405020304" pitchFamily="18" charset="0"/>
              <a:cs typeface="Times New Roman" panose="02020603050405020304" pitchFamily="18" charset="0"/>
            </a:endParaRPr>
          </a:p>
        </p:txBody>
      </p:sp>
      <p:sp>
        <p:nvSpPr>
          <p:cNvPr id="158" name="文字方塊 157"/>
          <p:cNvSpPr txBox="1"/>
          <p:nvPr/>
        </p:nvSpPr>
        <p:spPr>
          <a:xfrm>
            <a:off x="10459305" y="2401438"/>
            <a:ext cx="351330" cy="153888"/>
          </a:xfrm>
          <a:prstGeom prst="rect">
            <a:avLst/>
          </a:prstGeom>
          <a:noFill/>
        </p:spPr>
        <p:txBody>
          <a:bodyPr wrap="square" rtlCol="0">
            <a:spAutoFit/>
          </a:bodyPr>
          <a:lstStyle/>
          <a:p>
            <a:r>
              <a:rPr lang="en-US" altLang="zh-TW" sz="400" dirty="0">
                <a:solidFill>
                  <a:srgbClr val="FFC000"/>
                </a:solidFill>
                <a:latin typeface="Times New Roman" panose="02020603050405020304" pitchFamily="18" charset="0"/>
                <a:cs typeface="Times New Roman" panose="02020603050405020304" pitchFamily="18" charset="0"/>
              </a:rPr>
              <a:t>Path 2</a:t>
            </a:r>
            <a:endParaRPr lang="zh-TW" altLang="en-US" sz="400" dirty="0">
              <a:solidFill>
                <a:srgbClr val="FFC000"/>
              </a:solidFill>
              <a:latin typeface="Times New Roman" panose="02020603050405020304" pitchFamily="18" charset="0"/>
              <a:cs typeface="Times New Roman" panose="02020603050405020304" pitchFamily="18" charset="0"/>
            </a:endParaRPr>
          </a:p>
        </p:txBody>
      </p:sp>
      <p:graphicFrame>
        <p:nvGraphicFramePr>
          <p:cNvPr id="166" name="物件 165"/>
          <p:cNvGraphicFramePr>
            <a:graphicFrameLocks noChangeAspect="1"/>
          </p:cNvGraphicFramePr>
          <p:nvPr>
            <p:extLst>
              <p:ext uri="{D42A27DB-BD31-4B8C-83A1-F6EECF244321}">
                <p14:modId xmlns:p14="http://schemas.microsoft.com/office/powerpoint/2010/main" val="3722977546"/>
              </p:ext>
            </p:extLst>
          </p:nvPr>
        </p:nvGraphicFramePr>
        <p:xfrm>
          <a:off x="8705330" y="2744521"/>
          <a:ext cx="596090" cy="75653"/>
        </p:xfrm>
        <a:graphic>
          <a:graphicData uri="http://schemas.openxmlformats.org/presentationml/2006/ole">
            <mc:AlternateContent xmlns:mc="http://schemas.openxmlformats.org/markup-compatibility/2006">
              <mc:Choice xmlns:v="urn:schemas-microsoft-com:vml" Requires="v">
                <p:oleObj spid="_x0000_s5786" name="Equation" r:id="rId42" imgW="1714320" imgH="215640" progId="Equation.DSMT4">
                  <p:embed/>
                </p:oleObj>
              </mc:Choice>
              <mc:Fallback>
                <p:oleObj name="Equation" r:id="rId42" imgW="1714320" imgH="215640" progId="Equation.DSMT4">
                  <p:embed/>
                  <p:pic>
                    <p:nvPicPr>
                      <p:cNvPr id="40" name="物件 39"/>
                      <p:cNvPicPr>
                        <a:picLocks noChangeAspect="1" noChangeArrowheads="1"/>
                      </p:cNvPicPr>
                      <p:nvPr/>
                    </p:nvPicPr>
                    <p:blipFill>
                      <a:blip r:embed="rId43"/>
                      <a:srcRect/>
                      <a:stretch>
                        <a:fillRect/>
                      </a:stretch>
                    </p:blipFill>
                    <p:spPr bwMode="auto">
                      <a:xfrm>
                        <a:off x="8705330" y="2744521"/>
                        <a:ext cx="596090" cy="75653"/>
                      </a:xfrm>
                      <a:prstGeom prst="rect">
                        <a:avLst/>
                      </a:prstGeom>
                      <a:noFill/>
                    </p:spPr>
                  </p:pic>
                </p:oleObj>
              </mc:Fallback>
            </mc:AlternateContent>
          </a:graphicData>
        </a:graphic>
      </p:graphicFrame>
      <p:graphicFrame>
        <p:nvGraphicFramePr>
          <p:cNvPr id="167" name="物件 166"/>
          <p:cNvGraphicFramePr>
            <a:graphicFrameLocks noChangeAspect="1"/>
          </p:cNvGraphicFramePr>
          <p:nvPr>
            <p:extLst>
              <p:ext uri="{D42A27DB-BD31-4B8C-83A1-F6EECF244321}">
                <p14:modId xmlns:p14="http://schemas.microsoft.com/office/powerpoint/2010/main" val="3985045149"/>
              </p:ext>
            </p:extLst>
          </p:nvPr>
        </p:nvGraphicFramePr>
        <p:xfrm>
          <a:off x="8596334" y="2808515"/>
          <a:ext cx="439987" cy="267217"/>
        </p:xfrm>
        <a:graphic>
          <a:graphicData uri="http://schemas.openxmlformats.org/presentationml/2006/ole">
            <mc:AlternateContent xmlns:mc="http://schemas.openxmlformats.org/markup-compatibility/2006">
              <mc:Choice xmlns:v="urn:schemas-microsoft-com:vml" Requires="v">
                <p:oleObj spid="_x0000_s5787" name="Equation" r:id="rId44" imgW="1473120" imgH="901440" progId="Equation.DSMT4">
                  <p:embed/>
                </p:oleObj>
              </mc:Choice>
              <mc:Fallback>
                <p:oleObj name="Equation" r:id="rId44" imgW="1473120" imgH="901440" progId="Equation.DSMT4">
                  <p:embed/>
                  <p:pic>
                    <p:nvPicPr>
                      <p:cNvPr id="48" name="物件 47"/>
                      <p:cNvPicPr>
                        <a:picLocks noChangeAspect="1" noChangeArrowheads="1"/>
                      </p:cNvPicPr>
                      <p:nvPr/>
                    </p:nvPicPr>
                    <p:blipFill>
                      <a:blip r:embed="rId45"/>
                      <a:srcRect/>
                      <a:stretch>
                        <a:fillRect/>
                      </a:stretch>
                    </p:blipFill>
                    <p:spPr bwMode="auto">
                      <a:xfrm>
                        <a:off x="8596334" y="2808515"/>
                        <a:ext cx="439987" cy="267217"/>
                      </a:xfrm>
                      <a:prstGeom prst="rect">
                        <a:avLst/>
                      </a:prstGeom>
                      <a:noFill/>
                    </p:spPr>
                  </p:pic>
                </p:oleObj>
              </mc:Fallback>
            </mc:AlternateContent>
          </a:graphicData>
        </a:graphic>
      </p:graphicFrame>
      <p:sp>
        <p:nvSpPr>
          <p:cNvPr id="171" name="文字方塊 170"/>
          <p:cNvSpPr txBox="1"/>
          <p:nvPr/>
        </p:nvSpPr>
        <p:spPr>
          <a:xfrm>
            <a:off x="8097707" y="2697446"/>
            <a:ext cx="66022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Discontinuous function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168" name="物件 167"/>
          <p:cNvGraphicFramePr>
            <a:graphicFrameLocks noChangeAspect="1"/>
          </p:cNvGraphicFramePr>
          <p:nvPr>
            <p:extLst>
              <p:ext uri="{D42A27DB-BD31-4B8C-83A1-F6EECF244321}">
                <p14:modId xmlns:p14="http://schemas.microsoft.com/office/powerpoint/2010/main" val="3280444780"/>
              </p:ext>
            </p:extLst>
          </p:nvPr>
        </p:nvGraphicFramePr>
        <p:xfrm>
          <a:off x="10260013" y="2733675"/>
          <a:ext cx="695325" cy="84138"/>
        </p:xfrm>
        <a:graphic>
          <a:graphicData uri="http://schemas.openxmlformats.org/presentationml/2006/ole">
            <mc:AlternateContent xmlns:mc="http://schemas.openxmlformats.org/markup-compatibility/2006">
              <mc:Choice xmlns:v="urn:schemas-microsoft-com:vml" Requires="v">
                <p:oleObj spid="_x0000_s5788" name="Equation" r:id="rId46" imgW="1790640" imgH="215640" progId="Equation.DSMT4">
                  <p:embed/>
                </p:oleObj>
              </mc:Choice>
              <mc:Fallback>
                <p:oleObj name="Equation" r:id="rId46" imgW="1790640" imgH="215640" progId="Equation.DSMT4">
                  <p:embed/>
                  <p:pic>
                    <p:nvPicPr>
                      <p:cNvPr id="30" name="物件 29"/>
                      <p:cNvPicPr>
                        <a:picLocks noChangeAspect="1" noChangeArrowheads="1"/>
                      </p:cNvPicPr>
                      <p:nvPr/>
                    </p:nvPicPr>
                    <p:blipFill>
                      <a:blip r:embed="rId47"/>
                      <a:srcRect/>
                      <a:stretch>
                        <a:fillRect/>
                      </a:stretch>
                    </p:blipFill>
                    <p:spPr bwMode="auto">
                      <a:xfrm>
                        <a:off x="10260013" y="2733675"/>
                        <a:ext cx="695325" cy="84138"/>
                      </a:xfrm>
                      <a:prstGeom prst="rect">
                        <a:avLst/>
                      </a:prstGeom>
                      <a:noFill/>
                    </p:spPr>
                  </p:pic>
                </p:oleObj>
              </mc:Fallback>
            </mc:AlternateContent>
          </a:graphicData>
        </a:graphic>
      </p:graphicFrame>
      <p:graphicFrame>
        <p:nvGraphicFramePr>
          <p:cNvPr id="169" name="物件 168"/>
          <p:cNvGraphicFramePr>
            <a:graphicFrameLocks noChangeAspect="1"/>
          </p:cNvGraphicFramePr>
          <p:nvPr>
            <p:extLst>
              <p:ext uri="{D42A27DB-BD31-4B8C-83A1-F6EECF244321}">
                <p14:modId xmlns:p14="http://schemas.microsoft.com/office/powerpoint/2010/main" val="1918979273"/>
              </p:ext>
            </p:extLst>
          </p:nvPr>
        </p:nvGraphicFramePr>
        <p:xfrm>
          <a:off x="10027160" y="2794337"/>
          <a:ext cx="732546" cy="283215"/>
        </p:xfrm>
        <a:graphic>
          <a:graphicData uri="http://schemas.openxmlformats.org/presentationml/2006/ole">
            <mc:AlternateContent xmlns:mc="http://schemas.openxmlformats.org/markup-compatibility/2006">
              <mc:Choice xmlns:v="urn:schemas-microsoft-com:vml" Requires="v">
                <p:oleObj spid="_x0000_s5789" name="Equation" r:id="rId48" imgW="3238200" imgH="1320480" progId="Equation.DSMT4">
                  <p:embed/>
                </p:oleObj>
              </mc:Choice>
              <mc:Fallback>
                <p:oleObj name="Equation" r:id="rId48" imgW="3238200" imgH="1320480" progId="Equation.DSMT4">
                  <p:embed/>
                  <p:pic>
                    <p:nvPicPr>
                      <p:cNvPr id="34" name="物件 33"/>
                      <p:cNvPicPr>
                        <a:picLocks noChangeAspect="1" noChangeArrowheads="1"/>
                      </p:cNvPicPr>
                      <p:nvPr/>
                    </p:nvPicPr>
                    <p:blipFill>
                      <a:blip r:embed="rId49"/>
                      <a:srcRect/>
                      <a:stretch>
                        <a:fillRect/>
                      </a:stretch>
                    </p:blipFill>
                    <p:spPr bwMode="auto">
                      <a:xfrm>
                        <a:off x="10027160" y="2794337"/>
                        <a:ext cx="732546" cy="283215"/>
                      </a:xfrm>
                      <a:prstGeom prst="rect">
                        <a:avLst/>
                      </a:prstGeom>
                      <a:noFill/>
                    </p:spPr>
                  </p:pic>
                </p:oleObj>
              </mc:Fallback>
            </mc:AlternateContent>
          </a:graphicData>
        </a:graphic>
      </p:graphicFrame>
      <p:sp>
        <p:nvSpPr>
          <p:cNvPr id="170" name="文字方塊 169"/>
          <p:cNvSpPr txBox="1"/>
          <p:nvPr/>
        </p:nvSpPr>
        <p:spPr>
          <a:xfrm>
            <a:off x="9600889" y="2693696"/>
            <a:ext cx="627401"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Continuous function</a:t>
            </a:r>
            <a:endParaRPr lang="zh-TW" altLang="en-US" sz="400" dirty="0">
              <a:latin typeface="Times New Roman" panose="02020603050405020304" pitchFamily="18" charset="0"/>
              <a:cs typeface="Times New Roman" panose="02020603050405020304" pitchFamily="18" charset="0"/>
            </a:endParaRPr>
          </a:p>
        </p:txBody>
      </p:sp>
      <p:sp>
        <p:nvSpPr>
          <p:cNvPr id="172" name="文字方塊 171"/>
          <p:cNvSpPr txBox="1"/>
          <p:nvPr/>
        </p:nvSpPr>
        <p:spPr>
          <a:xfrm>
            <a:off x="8153984" y="3054433"/>
            <a:ext cx="350582" cy="153888"/>
          </a:xfrm>
          <a:prstGeom prst="rect">
            <a:avLst/>
          </a:prstGeom>
          <a:noFill/>
        </p:spPr>
        <p:txBody>
          <a:bodyPr wrap="square" rtlCol="0">
            <a:spAutoFit/>
          </a:bodyPr>
          <a:lstStyle/>
          <a:p>
            <a:r>
              <a:rPr lang="en-US" altLang="zh-TW" sz="400" dirty="0">
                <a:solidFill>
                  <a:srgbClr val="70AD47"/>
                </a:solidFill>
                <a:latin typeface="Times New Roman" panose="02020603050405020304" pitchFamily="18" charset="0"/>
                <a:cs typeface="Times New Roman" panose="02020603050405020304" pitchFamily="18" charset="0"/>
              </a:rPr>
              <a:t>Path 1</a:t>
            </a:r>
            <a:endParaRPr lang="zh-TW" altLang="en-US" sz="400" dirty="0">
              <a:solidFill>
                <a:srgbClr val="70AD47"/>
              </a:solidFill>
              <a:latin typeface="Times New Roman" panose="02020603050405020304" pitchFamily="18" charset="0"/>
              <a:cs typeface="Times New Roman" panose="02020603050405020304" pitchFamily="18" charset="0"/>
            </a:endParaRPr>
          </a:p>
        </p:txBody>
      </p:sp>
      <p:sp>
        <p:nvSpPr>
          <p:cNvPr id="173" name="文字方塊 172"/>
          <p:cNvSpPr txBox="1"/>
          <p:nvPr/>
        </p:nvSpPr>
        <p:spPr>
          <a:xfrm>
            <a:off x="9664216" y="3050477"/>
            <a:ext cx="350582" cy="153888"/>
          </a:xfrm>
          <a:prstGeom prst="rect">
            <a:avLst/>
          </a:prstGeom>
          <a:noFill/>
        </p:spPr>
        <p:txBody>
          <a:bodyPr wrap="square" rtlCol="0">
            <a:spAutoFit/>
          </a:bodyPr>
          <a:lstStyle/>
          <a:p>
            <a:r>
              <a:rPr lang="en-US" altLang="zh-TW" sz="400" dirty="0">
                <a:solidFill>
                  <a:srgbClr val="70AD47"/>
                </a:solidFill>
                <a:latin typeface="Times New Roman" panose="02020603050405020304" pitchFamily="18" charset="0"/>
                <a:cs typeface="Times New Roman" panose="02020603050405020304" pitchFamily="18" charset="0"/>
              </a:rPr>
              <a:t>Path 1</a:t>
            </a:r>
            <a:endParaRPr lang="zh-TW" altLang="en-US" sz="400" dirty="0">
              <a:solidFill>
                <a:srgbClr val="70AD47"/>
              </a:solidFill>
              <a:latin typeface="Times New Roman" panose="02020603050405020304" pitchFamily="18" charset="0"/>
              <a:cs typeface="Times New Roman" panose="02020603050405020304" pitchFamily="18" charset="0"/>
            </a:endParaRPr>
          </a:p>
        </p:txBody>
      </p:sp>
      <p:graphicFrame>
        <p:nvGraphicFramePr>
          <p:cNvPr id="174" name="物件 173"/>
          <p:cNvGraphicFramePr>
            <a:graphicFrameLocks noChangeAspect="1"/>
          </p:cNvGraphicFramePr>
          <p:nvPr>
            <p:extLst>
              <p:ext uri="{D42A27DB-BD31-4B8C-83A1-F6EECF244321}">
                <p14:modId xmlns:p14="http://schemas.microsoft.com/office/powerpoint/2010/main" val="3099812531"/>
              </p:ext>
            </p:extLst>
          </p:nvPr>
        </p:nvGraphicFramePr>
        <p:xfrm>
          <a:off x="8359095" y="3147042"/>
          <a:ext cx="1001184" cy="270948"/>
        </p:xfrm>
        <a:graphic>
          <a:graphicData uri="http://schemas.openxmlformats.org/presentationml/2006/ole">
            <mc:AlternateContent xmlns:mc="http://schemas.openxmlformats.org/markup-compatibility/2006">
              <mc:Choice xmlns:v="urn:schemas-microsoft-com:vml" Requires="v">
                <p:oleObj spid="_x0000_s5790" name="Equation" r:id="rId50" imgW="2527200" imgH="596880" progId="Equation.DSMT4">
                  <p:embed/>
                </p:oleObj>
              </mc:Choice>
              <mc:Fallback>
                <p:oleObj name="Equation" r:id="rId50" imgW="2527200" imgH="596880" progId="Equation.DSMT4">
                  <p:embed/>
                  <p:pic>
                    <p:nvPicPr>
                      <p:cNvPr id="44" name="物件 43"/>
                      <p:cNvPicPr/>
                      <p:nvPr/>
                    </p:nvPicPr>
                    <p:blipFill>
                      <a:blip r:embed="rId51"/>
                      <a:stretch>
                        <a:fillRect/>
                      </a:stretch>
                    </p:blipFill>
                    <p:spPr>
                      <a:xfrm>
                        <a:off x="8359095" y="3147042"/>
                        <a:ext cx="1001184" cy="270948"/>
                      </a:xfrm>
                      <a:prstGeom prst="rect">
                        <a:avLst/>
                      </a:prstGeom>
                    </p:spPr>
                  </p:pic>
                </p:oleObj>
              </mc:Fallback>
            </mc:AlternateContent>
          </a:graphicData>
        </a:graphic>
      </p:graphicFrame>
      <p:sp>
        <p:nvSpPr>
          <p:cNvPr id="175" name="文字方塊 174"/>
          <p:cNvSpPr txBox="1"/>
          <p:nvPr/>
        </p:nvSpPr>
        <p:spPr>
          <a:xfrm>
            <a:off x="8153984" y="3427833"/>
            <a:ext cx="376576" cy="153888"/>
          </a:xfrm>
          <a:prstGeom prst="rect">
            <a:avLst/>
          </a:prstGeom>
          <a:noFill/>
        </p:spPr>
        <p:txBody>
          <a:bodyPr wrap="square" rtlCol="0">
            <a:spAutoFit/>
          </a:bodyPr>
          <a:lstStyle/>
          <a:p>
            <a:r>
              <a:rPr lang="en-US" altLang="zh-TW" sz="400" dirty="0">
                <a:solidFill>
                  <a:schemeClr val="accent4">
                    <a:lumMod val="75000"/>
                  </a:schemeClr>
                </a:solidFill>
                <a:latin typeface="Times New Roman" panose="02020603050405020304" pitchFamily="18" charset="0"/>
                <a:cs typeface="Times New Roman" panose="02020603050405020304" pitchFamily="18" charset="0"/>
              </a:rPr>
              <a:t>Path 2</a:t>
            </a:r>
            <a:endParaRPr lang="zh-TW" altLang="en-US" sz="400"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176" name="物件 175"/>
          <p:cNvGraphicFramePr>
            <a:graphicFrameLocks noChangeAspect="1"/>
          </p:cNvGraphicFramePr>
          <p:nvPr>
            <p:extLst>
              <p:ext uri="{D42A27DB-BD31-4B8C-83A1-F6EECF244321}">
                <p14:modId xmlns:p14="http://schemas.microsoft.com/office/powerpoint/2010/main" val="1818081752"/>
              </p:ext>
            </p:extLst>
          </p:nvPr>
        </p:nvGraphicFramePr>
        <p:xfrm>
          <a:off x="8448570" y="3511241"/>
          <a:ext cx="704024" cy="330231"/>
        </p:xfrm>
        <a:graphic>
          <a:graphicData uri="http://schemas.openxmlformats.org/presentationml/2006/ole">
            <mc:AlternateContent xmlns:mc="http://schemas.openxmlformats.org/markup-compatibility/2006">
              <mc:Choice xmlns:v="urn:schemas-microsoft-com:vml" Requires="v">
                <p:oleObj spid="_x0000_s5791" name="Equation" r:id="rId52" imgW="1638000" imgH="774360" progId="Equation.DSMT4">
                  <p:embed/>
                </p:oleObj>
              </mc:Choice>
              <mc:Fallback>
                <p:oleObj name="Equation" r:id="rId52" imgW="1638000" imgH="774360" progId="Equation.DSMT4">
                  <p:embed/>
                  <p:pic>
                    <p:nvPicPr>
                      <p:cNvPr id="47" name="物件 46"/>
                      <p:cNvPicPr>
                        <a:picLocks noChangeAspect="1" noChangeArrowheads="1"/>
                      </p:cNvPicPr>
                      <p:nvPr/>
                    </p:nvPicPr>
                    <p:blipFill>
                      <a:blip r:embed="rId53"/>
                      <a:srcRect/>
                      <a:stretch>
                        <a:fillRect/>
                      </a:stretch>
                    </p:blipFill>
                    <p:spPr bwMode="auto">
                      <a:xfrm>
                        <a:off x="8448570" y="3511241"/>
                        <a:ext cx="704024" cy="330231"/>
                      </a:xfrm>
                      <a:prstGeom prst="rect">
                        <a:avLst/>
                      </a:prstGeom>
                      <a:noFill/>
                    </p:spPr>
                  </p:pic>
                </p:oleObj>
              </mc:Fallback>
            </mc:AlternateContent>
          </a:graphicData>
        </a:graphic>
      </p:graphicFrame>
      <p:cxnSp>
        <p:nvCxnSpPr>
          <p:cNvPr id="229" name="肘形接點 228"/>
          <p:cNvCxnSpPr/>
          <p:nvPr/>
        </p:nvCxnSpPr>
        <p:spPr>
          <a:xfrm flipH="1">
            <a:off x="8908847" y="3192497"/>
            <a:ext cx="430793" cy="360755"/>
          </a:xfrm>
          <a:prstGeom prst="bentConnector3">
            <a:avLst>
              <a:gd name="adj1" fmla="val -53065"/>
            </a:avLst>
          </a:prstGeom>
          <a:ln>
            <a:headEnd type="triangle"/>
            <a:tailEnd type="triangle"/>
          </a:ln>
        </p:spPr>
        <p:style>
          <a:lnRef idx="1">
            <a:schemeClr val="accent6"/>
          </a:lnRef>
          <a:fillRef idx="0">
            <a:schemeClr val="accent6"/>
          </a:fillRef>
          <a:effectRef idx="0">
            <a:schemeClr val="accent6"/>
          </a:effectRef>
          <a:fontRef idx="minor">
            <a:schemeClr val="tx1"/>
          </a:fontRef>
        </p:style>
      </p:cxnSp>
      <p:cxnSp>
        <p:nvCxnSpPr>
          <p:cNvPr id="242" name="肘形接點 241"/>
          <p:cNvCxnSpPr/>
          <p:nvPr/>
        </p:nvCxnSpPr>
        <p:spPr>
          <a:xfrm flipH="1">
            <a:off x="9042831" y="3268602"/>
            <a:ext cx="318895" cy="370611"/>
          </a:xfrm>
          <a:prstGeom prst="bentConnector4">
            <a:avLst>
              <a:gd name="adj1" fmla="val -71685"/>
              <a:gd name="adj2" fmla="val 65485"/>
            </a:avLst>
          </a:prstGeom>
          <a:ln>
            <a:headEnd type="triangle"/>
            <a:tailEnd type="triangle"/>
          </a:ln>
        </p:spPr>
        <p:style>
          <a:lnRef idx="1">
            <a:schemeClr val="accent6"/>
          </a:lnRef>
          <a:fillRef idx="0">
            <a:schemeClr val="accent6"/>
          </a:fillRef>
          <a:effectRef idx="0">
            <a:schemeClr val="accent6"/>
          </a:effectRef>
          <a:fontRef idx="minor">
            <a:schemeClr val="tx1"/>
          </a:fontRef>
        </p:style>
      </p:cxnSp>
      <p:graphicFrame>
        <p:nvGraphicFramePr>
          <p:cNvPr id="252" name="物件 251"/>
          <p:cNvGraphicFramePr>
            <a:graphicFrameLocks noChangeAspect="1"/>
          </p:cNvGraphicFramePr>
          <p:nvPr>
            <p:extLst>
              <p:ext uri="{D42A27DB-BD31-4B8C-83A1-F6EECF244321}">
                <p14:modId xmlns:p14="http://schemas.microsoft.com/office/powerpoint/2010/main" val="3859164005"/>
              </p:ext>
            </p:extLst>
          </p:nvPr>
        </p:nvGraphicFramePr>
        <p:xfrm>
          <a:off x="9284080" y="3081201"/>
          <a:ext cx="332810" cy="81743"/>
        </p:xfrm>
        <a:graphic>
          <a:graphicData uri="http://schemas.openxmlformats.org/presentationml/2006/ole">
            <mc:AlternateContent xmlns:mc="http://schemas.openxmlformats.org/markup-compatibility/2006">
              <mc:Choice xmlns:v="urn:schemas-microsoft-com:vml" Requires="v">
                <p:oleObj spid="_x0000_s5792" name="Equation" r:id="rId54" imgW="723600" imgH="177480" progId="Equation.DSMT4">
                  <p:embed/>
                </p:oleObj>
              </mc:Choice>
              <mc:Fallback>
                <p:oleObj name="Equation" r:id="rId54" imgW="723600" imgH="177480" progId="Equation.DSMT4">
                  <p:embed/>
                  <p:pic>
                    <p:nvPicPr>
                      <p:cNvPr id="42" name="物件 41"/>
                      <p:cNvPicPr/>
                      <p:nvPr/>
                    </p:nvPicPr>
                    <p:blipFill>
                      <a:blip r:embed="rId55"/>
                      <a:stretch>
                        <a:fillRect/>
                      </a:stretch>
                    </p:blipFill>
                    <p:spPr>
                      <a:xfrm>
                        <a:off x="9284080" y="3081201"/>
                        <a:ext cx="332810" cy="81743"/>
                      </a:xfrm>
                      <a:prstGeom prst="rect">
                        <a:avLst/>
                      </a:prstGeom>
                    </p:spPr>
                  </p:pic>
                </p:oleObj>
              </mc:Fallback>
            </mc:AlternateContent>
          </a:graphicData>
        </a:graphic>
      </p:graphicFrame>
      <p:sp>
        <p:nvSpPr>
          <p:cNvPr id="253" name="文字方塊 252"/>
          <p:cNvSpPr txBox="1"/>
          <p:nvPr/>
        </p:nvSpPr>
        <p:spPr>
          <a:xfrm>
            <a:off x="9650584" y="3428457"/>
            <a:ext cx="376576" cy="153888"/>
          </a:xfrm>
          <a:prstGeom prst="rect">
            <a:avLst/>
          </a:prstGeom>
          <a:noFill/>
        </p:spPr>
        <p:txBody>
          <a:bodyPr wrap="square" rtlCol="0">
            <a:spAutoFit/>
          </a:bodyPr>
          <a:lstStyle/>
          <a:p>
            <a:r>
              <a:rPr lang="en-US" altLang="zh-TW" sz="400" dirty="0">
                <a:solidFill>
                  <a:schemeClr val="accent4">
                    <a:lumMod val="75000"/>
                  </a:schemeClr>
                </a:solidFill>
                <a:latin typeface="Times New Roman" panose="02020603050405020304" pitchFamily="18" charset="0"/>
                <a:cs typeface="Times New Roman" panose="02020603050405020304" pitchFamily="18" charset="0"/>
              </a:rPr>
              <a:t>Path 2</a:t>
            </a:r>
            <a:endParaRPr lang="zh-TW" altLang="en-US" sz="400"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254" name="物件 253"/>
          <p:cNvGraphicFramePr>
            <a:graphicFrameLocks noChangeAspect="1"/>
          </p:cNvGraphicFramePr>
          <p:nvPr>
            <p:extLst>
              <p:ext uri="{D42A27DB-BD31-4B8C-83A1-F6EECF244321}">
                <p14:modId xmlns:p14="http://schemas.microsoft.com/office/powerpoint/2010/main" val="2014160545"/>
              </p:ext>
            </p:extLst>
          </p:nvPr>
        </p:nvGraphicFramePr>
        <p:xfrm>
          <a:off x="9951918" y="3095773"/>
          <a:ext cx="896200" cy="312312"/>
        </p:xfrm>
        <a:graphic>
          <a:graphicData uri="http://schemas.openxmlformats.org/presentationml/2006/ole">
            <mc:AlternateContent xmlns:mc="http://schemas.openxmlformats.org/markup-compatibility/2006">
              <mc:Choice xmlns:v="urn:schemas-microsoft-com:vml" Requires="v">
                <p:oleObj spid="_x0000_s5793" name="Equation" r:id="rId56" imgW="2641320" imgH="927000" progId="Equation.DSMT4">
                  <p:embed/>
                </p:oleObj>
              </mc:Choice>
              <mc:Fallback>
                <p:oleObj name="Equation" r:id="rId56" imgW="2641320" imgH="927000" progId="Equation.DSMT4">
                  <p:embed/>
                  <p:pic>
                    <p:nvPicPr>
                      <p:cNvPr id="31" name="物件 30"/>
                      <p:cNvPicPr>
                        <a:picLocks noChangeAspect="1" noChangeArrowheads="1"/>
                      </p:cNvPicPr>
                      <p:nvPr/>
                    </p:nvPicPr>
                    <p:blipFill>
                      <a:blip r:embed="rId57"/>
                      <a:srcRect/>
                      <a:stretch>
                        <a:fillRect/>
                      </a:stretch>
                    </p:blipFill>
                    <p:spPr bwMode="auto">
                      <a:xfrm>
                        <a:off x="9951918" y="3095773"/>
                        <a:ext cx="896200" cy="312312"/>
                      </a:xfrm>
                      <a:prstGeom prst="rect">
                        <a:avLst/>
                      </a:prstGeom>
                      <a:noFill/>
                    </p:spPr>
                  </p:pic>
                </p:oleObj>
              </mc:Fallback>
            </mc:AlternateContent>
          </a:graphicData>
        </a:graphic>
      </p:graphicFrame>
      <p:graphicFrame>
        <p:nvGraphicFramePr>
          <p:cNvPr id="255" name="物件 254"/>
          <p:cNvGraphicFramePr>
            <a:graphicFrameLocks noChangeAspect="1"/>
          </p:cNvGraphicFramePr>
          <p:nvPr>
            <p:extLst>
              <p:ext uri="{D42A27DB-BD31-4B8C-83A1-F6EECF244321}">
                <p14:modId xmlns:p14="http://schemas.microsoft.com/office/powerpoint/2010/main" val="3169804397"/>
              </p:ext>
            </p:extLst>
          </p:nvPr>
        </p:nvGraphicFramePr>
        <p:xfrm>
          <a:off x="9946915" y="3494790"/>
          <a:ext cx="1046162" cy="363537"/>
        </p:xfrm>
        <a:graphic>
          <a:graphicData uri="http://schemas.openxmlformats.org/presentationml/2006/ole">
            <mc:AlternateContent xmlns:mc="http://schemas.openxmlformats.org/markup-compatibility/2006">
              <mc:Choice xmlns:v="urn:schemas-microsoft-com:vml" Requires="v">
                <p:oleObj spid="_x0000_s5794" name="Equation" r:id="rId58" imgW="2641320" imgH="927000" progId="Equation.DSMT4">
                  <p:embed/>
                </p:oleObj>
              </mc:Choice>
              <mc:Fallback>
                <p:oleObj name="Equation" r:id="rId58" imgW="2641320" imgH="927000" progId="Equation.DSMT4">
                  <p:embed/>
                  <p:pic>
                    <p:nvPicPr>
                      <p:cNvPr id="41" name="物件 40"/>
                      <p:cNvPicPr>
                        <a:picLocks noChangeAspect="1" noChangeArrowheads="1"/>
                      </p:cNvPicPr>
                      <p:nvPr/>
                    </p:nvPicPr>
                    <p:blipFill>
                      <a:blip r:embed="rId59"/>
                      <a:srcRect/>
                      <a:stretch>
                        <a:fillRect/>
                      </a:stretch>
                    </p:blipFill>
                    <p:spPr bwMode="auto">
                      <a:xfrm>
                        <a:off x="9946915" y="3494790"/>
                        <a:ext cx="1046162" cy="363537"/>
                      </a:xfrm>
                      <a:prstGeom prst="rect">
                        <a:avLst/>
                      </a:prstGeom>
                      <a:noFill/>
                    </p:spPr>
                  </p:pic>
                </p:oleObj>
              </mc:Fallback>
            </mc:AlternateContent>
          </a:graphicData>
        </a:graphic>
      </p:graphicFrame>
      <p:cxnSp>
        <p:nvCxnSpPr>
          <p:cNvPr id="256" name="肘形接點 255"/>
          <p:cNvCxnSpPr/>
          <p:nvPr/>
        </p:nvCxnSpPr>
        <p:spPr>
          <a:xfrm flipH="1" flipV="1">
            <a:off x="10848118" y="3241209"/>
            <a:ext cx="163912" cy="435510"/>
          </a:xfrm>
          <a:prstGeom prst="bentConnector3">
            <a:avLst>
              <a:gd name="adj1" fmla="val -75849"/>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57" name="物件 256"/>
          <p:cNvGraphicFramePr>
            <a:graphicFrameLocks noChangeAspect="1"/>
          </p:cNvGraphicFramePr>
          <p:nvPr>
            <p:extLst>
              <p:ext uri="{D42A27DB-BD31-4B8C-83A1-F6EECF244321}">
                <p14:modId xmlns:p14="http://schemas.microsoft.com/office/powerpoint/2010/main" val="1301015095"/>
              </p:ext>
            </p:extLst>
          </p:nvPr>
        </p:nvGraphicFramePr>
        <p:xfrm>
          <a:off x="10960680" y="3137904"/>
          <a:ext cx="244037" cy="80720"/>
        </p:xfrm>
        <a:graphic>
          <a:graphicData uri="http://schemas.openxmlformats.org/presentationml/2006/ole">
            <mc:AlternateContent xmlns:mc="http://schemas.openxmlformats.org/markup-compatibility/2006">
              <mc:Choice xmlns:v="urn:schemas-microsoft-com:vml" Requires="v">
                <p:oleObj spid="_x0000_s5795" name="Equation" r:id="rId60" imgW="419040" imgH="139680" progId="Equation.DSMT4">
                  <p:embed/>
                </p:oleObj>
              </mc:Choice>
              <mc:Fallback>
                <p:oleObj name="Equation" r:id="rId60" imgW="419040" imgH="139680" progId="Equation.DSMT4">
                  <p:embed/>
                  <p:pic>
                    <p:nvPicPr>
                      <p:cNvPr id="80" name="物件 79"/>
                      <p:cNvPicPr/>
                      <p:nvPr/>
                    </p:nvPicPr>
                    <p:blipFill>
                      <a:blip r:embed="rId61"/>
                      <a:stretch>
                        <a:fillRect/>
                      </a:stretch>
                    </p:blipFill>
                    <p:spPr>
                      <a:xfrm>
                        <a:off x="10960680" y="3137904"/>
                        <a:ext cx="244037" cy="80720"/>
                      </a:xfrm>
                      <a:prstGeom prst="rect">
                        <a:avLst/>
                      </a:prstGeom>
                    </p:spPr>
                  </p:pic>
                </p:oleObj>
              </mc:Fallback>
            </mc:AlternateContent>
          </a:graphicData>
        </a:graphic>
      </p:graphicFrame>
      <p:sp>
        <p:nvSpPr>
          <p:cNvPr id="264" name="文字方塊 263"/>
          <p:cNvSpPr txBox="1"/>
          <p:nvPr/>
        </p:nvSpPr>
        <p:spPr>
          <a:xfrm>
            <a:off x="8876545" y="3950604"/>
            <a:ext cx="2050469" cy="184666"/>
          </a:xfrm>
          <a:prstGeom prst="rect">
            <a:avLst/>
          </a:prstGeom>
          <a:noFill/>
        </p:spPr>
        <p:txBody>
          <a:bodyPr wrap="square" rtlCol="0">
            <a:spAutoFit/>
          </a:bodyPr>
          <a:lstStyle/>
          <a:p>
            <a:r>
              <a:rPr lang="en-US" altLang="zh-TW" sz="600" dirty="0">
                <a:latin typeface="Times New Roman" panose="02020603050405020304" pitchFamily="18" charset="0"/>
                <a:cs typeface="Times New Roman" panose="02020603050405020304" pitchFamily="18" charset="0"/>
              </a:rPr>
              <a:t>If function is continuous, then operators are commutative.</a:t>
            </a:r>
            <a:endParaRPr lang="zh-TW" altLang="en-US" sz="600" dirty="0">
              <a:latin typeface="Times New Roman" panose="02020603050405020304" pitchFamily="18" charset="0"/>
              <a:cs typeface="Times New Roman" panose="02020603050405020304" pitchFamily="18" charset="0"/>
            </a:endParaRPr>
          </a:p>
        </p:txBody>
      </p:sp>
      <p:sp>
        <p:nvSpPr>
          <p:cNvPr id="266" name="文字方塊 265"/>
          <p:cNvSpPr txBox="1"/>
          <p:nvPr/>
        </p:nvSpPr>
        <p:spPr>
          <a:xfrm>
            <a:off x="9206805" y="3094098"/>
            <a:ext cx="123728" cy="107722"/>
          </a:xfrm>
          <a:prstGeom prst="rect">
            <a:avLst/>
          </a:prstGeom>
          <a:noFill/>
        </p:spPr>
        <p:txBody>
          <a:bodyPr wrap="square" rtlCol="0">
            <a:spAutoFit/>
          </a:bodyPr>
          <a:lstStyle/>
          <a:p>
            <a:endParaRPr lang="zh-TW" altLang="en-US" sz="100" dirty="0"/>
          </a:p>
        </p:txBody>
      </p:sp>
      <p:graphicFrame>
        <p:nvGraphicFramePr>
          <p:cNvPr id="270" name="表格 269"/>
          <p:cNvGraphicFramePr>
            <a:graphicFrameLocks noGrp="1"/>
          </p:cNvGraphicFramePr>
          <p:nvPr>
            <p:extLst>
              <p:ext uri="{D42A27DB-BD31-4B8C-83A1-F6EECF244321}">
                <p14:modId xmlns:p14="http://schemas.microsoft.com/office/powerpoint/2010/main" val="1464940667"/>
              </p:ext>
            </p:extLst>
          </p:nvPr>
        </p:nvGraphicFramePr>
        <p:xfrm>
          <a:off x="357426" y="4262471"/>
          <a:ext cx="2383966" cy="1317332"/>
        </p:xfrm>
        <a:graphic>
          <a:graphicData uri="http://schemas.openxmlformats.org/drawingml/2006/table">
            <a:tbl>
              <a:tblPr firstRow="1" bandRow="1">
                <a:tableStyleId>{5C22544A-7EE6-4342-B048-85BDC9FD1C3A}</a:tableStyleId>
              </a:tblPr>
              <a:tblGrid>
                <a:gridCol w="1191983">
                  <a:extLst>
                    <a:ext uri="{9D8B030D-6E8A-4147-A177-3AD203B41FA5}">
                      <a16:colId xmlns:a16="http://schemas.microsoft.com/office/drawing/2014/main" val="217830679"/>
                    </a:ext>
                  </a:extLst>
                </a:gridCol>
                <a:gridCol w="1191983">
                  <a:extLst>
                    <a:ext uri="{9D8B030D-6E8A-4147-A177-3AD203B41FA5}">
                      <a16:colId xmlns:a16="http://schemas.microsoft.com/office/drawing/2014/main" val="1814726986"/>
                    </a:ext>
                  </a:extLst>
                </a:gridCol>
              </a:tblGrid>
              <a:tr h="214440">
                <a:tc gridSpan="2">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4. Matrix</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b="1" i="0" kern="1200" dirty="0">
                          <a:solidFill>
                            <a:schemeClr val="lt1"/>
                          </a:solidFill>
                          <a:effectLst/>
                          <a:latin typeface="Times New Roman" panose="02020603050405020304" pitchFamily="18" charset="0"/>
                          <a:ea typeface="+mn-ea"/>
                          <a:cs typeface="Times New Roman" panose="02020603050405020304" pitchFamily="18" charset="0"/>
                        </a:rPr>
                        <a:t>Commutation law</a:t>
                      </a:r>
                      <a:endParaRPr lang="zh-TW" sz="600" b="1"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410117432"/>
                  </a:ext>
                </a:extLst>
              </a:tr>
              <a:tr h="277777">
                <a:tc gridSpan="2">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3920700327"/>
                  </a:ext>
                </a:extLst>
              </a:tr>
              <a:tr h="569132">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689672349"/>
                  </a:ext>
                </a:extLst>
              </a:tr>
              <a:tr h="25598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dirty="0">
                          <a:effectLst/>
                          <a:latin typeface="Times New Roman" panose="02020603050405020304" pitchFamily="18" charset="0"/>
                          <a:cs typeface="Times New Roman" panose="02020603050405020304" pitchFamily="18" charset="0"/>
                        </a:rPr>
                        <a:t>For matrix multiplication, most</a:t>
                      </a:r>
                      <a:r>
                        <a:rPr lang="en-US" altLang="zh-TW" sz="500" i="0" kern="100" baseline="0" dirty="0">
                          <a:effectLst/>
                          <a:latin typeface="Times New Roman" panose="02020603050405020304" pitchFamily="18" charset="0"/>
                          <a:cs typeface="Times New Roman" panose="02020603050405020304" pitchFamily="18" charset="0"/>
                        </a:rPr>
                        <a:t> of the cases aren’t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b="0" i="0" kern="100" baseline="0" dirty="0">
                          <a:solidFill>
                            <a:schemeClr val="dk1"/>
                          </a:solidFill>
                          <a:effectLst/>
                          <a:latin typeface="Times New Roman" panose="02020603050405020304" pitchFamily="18" charset="0"/>
                          <a:ea typeface="+mn-ea"/>
                          <a:cs typeface="Times New Roman" panose="02020603050405020304" pitchFamily="18" charset="0"/>
                        </a:rPr>
                        <a:t>, but sometimes are commutative.</a:t>
                      </a:r>
                      <a:endParaRPr 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tc hMerge="1">
                  <a:txBody>
                    <a:bodyPr/>
                    <a:lstStyle/>
                    <a:p>
                      <a:endParaRPr lang="zh-TW" altLang="en-US"/>
                    </a:p>
                  </a:txBody>
                  <a:tcPr/>
                </a:tc>
                <a:extLst>
                  <a:ext uri="{0D108BD9-81ED-4DB2-BD59-A6C34878D82A}">
                    <a16:rowId xmlns:a16="http://schemas.microsoft.com/office/drawing/2014/main" val="2399594489"/>
                  </a:ext>
                </a:extLst>
              </a:tr>
            </a:tbl>
          </a:graphicData>
        </a:graphic>
      </p:graphicFrame>
      <p:graphicFrame>
        <p:nvGraphicFramePr>
          <p:cNvPr id="271" name="物件 270"/>
          <p:cNvGraphicFramePr>
            <a:graphicFrameLocks noChangeAspect="1"/>
          </p:cNvGraphicFramePr>
          <p:nvPr>
            <p:extLst>
              <p:ext uri="{D42A27DB-BD31-4B8C-83A1-F6EECF244321}">
                <p14:modId xmlns:p14="http://schemas.microsoft.com/office/powerpoint/2010/main" val="4161988676"/>
              </p:ext>
            </p:extLst>
          </p:nvPr>
        </p:nvGraphicFramePr>
        <p:xfrm>
          <a:off x="1332229" y="4581133"/>
          <a:ext cx="481524" cy="136083"/>
        </p:xfrm>
        <a:graphic>
          <a:graphicData uri="http://schemas.openxmlformats.org/presentationml/2006/ole">
            <mc:AlternateContent xmlns:mc="http://schemas.openxmlformats.org/markup-compatibility/2006">
              <mc:Choice xmlns:v="urn:schemas-microsoft-com:vml" Requires="v">
                <p:oleObj spid="_x0000_s5796" name="Equation" r:id="rId62" imgW="583920" imgH="164880" progId="Equation.DSMT4">
                  <p:embed/>
                </p:oleObj>
              </mc:Choice>
              <mc:Fallback>
                <p:oleObj name="Equation" r:id="rId62" imgW="583920" imgH="164880" progId="Equation.DSMT4">
                  <p:embed/>
                  <p:pic>
                    <p:nvPicPr>
                      <p:cNvPr id="3" name="物件 2"/>
                      <p:cNvPicPr/>
                      <p:nvPr/>
                    </p:nvPicPr>
                    <p:blipFill>
                      <a:blip r:embed="rId63"/>
                      <a:stretch>
                        <a:fillRect/>
                      </a:stretch>
                    </p:blipFill>
                    <p:spPr>
                      <a:xfrm>
                        <a:off x="1332229" y="4581133"/>
                        <a:ext cx="481524" cy="136083"/>
                      </a:xfrm>
                      <a:prstGeom prst="rect">
                        <a:avLst/>
                      </a:prstGeom>
                    </p:spPr>
                  </p:pic>
                </p:oleObj>
              </mc:Fallback>
            </mc:AlternateContent>
          </a:graphicData>
        </a:graphic>
      </p:graphicFrame>
      <p:graphicFrame>
        <p:nvGraphicFramePr>
          <p:cNvPr id="272" name="物件 271"/>
          <p:cNvGraphicFramePr>
            <a:graphicFrameLocks noChangeAspect="1"/>
          </p:cNvGraphicFramePr>
          <p:nvPr>
            <p:extLst>
              <p:ext uri="{D42A27DB-BD31-4B8C-83A1-F6EECF244321}">
                <p14:modId xmlns:p14="http://schemas.microsoft.com/office/powerpoint/2010/main" val="2731497933"/>
              </p:ext>
            </p:extLst>
          </p:nvPr>
        </p:nvGraphicFramePr>
        <p:xfrm>
          <a:off x="1523340" y="4493951"/>
          <a:ext cx="189780" cy="139204"/>
        </p:xfrm>
        <a:graphic>
          <a:graphicData uri="http://schemas.openxmlformats.org/presentationml/2006/ole">
            <mc:AlternateContent xmlns:mc="http://schemas.openxmlformats.org/markup-compatibility/2006">
              <mc:Choice xmlns:v="urn:schemas-microsoft-com:vml" Requires="v">
                <p:oleObj spid="_x0000_s5797" name="Equation" r:id="rId64" imgW="114120" imgH="177480" progId="Equation.DSMT4">
                  <p:embed/>
                </p:oleObj>
              </mc:Choice>
              <mc:Fallback>
                <p:oleObj name="Equation" r:id="rId64" imgW="114120" imgH="177480" progId="Equation.DSMT4">
                  <p:embed/>
                  <p:pic>
                    <p:nvPicPr>
                      <p:cNvPr id="4" name="物件 3"/>
                      <p:cNvPicPr/>
                      <p:nvPr/>
                    </p:nvPicPr>
                    <p:blipFill>
                      <a:blip r:embed="rId65"/>
                      <a:stretch>
                        <a:fillRect/>
                      </a:stretch>
                    </p:blipFill>
                    <p:spPr>
                      <a:xfrm>
                        <a:off x="1523340" y="4493951"/>
                        <a:ext cx="189780" cy="139204"/>
                      </a:xfrm>
                      <a:prstGeom prst="rect">
                        <a:avLst/>
                      </a:prstGeom>
                    </p:spPr>
                  </p:pic>
                </p:oleObj>
              </mc:Fallback>
            </mc:AlternateContent>
          </a:graphicData>
        </a:graphic>
      </p:graphicFrame>
      <p:graphicFrame>
        <p:nvGraphicFramePr>
          <p:cNvPr id="273" name="物件 272"/>
          <p:cNvGraphicFramePr>
            <a:graphicFrameLocks noChangeAspect="1"/>
          </p:cNvGraphicFramePr>
          <p:nvPr>
            <p:extLst>
              <p:ext uri="{D42A27DB-BD31-4B8C-83A1-F6EECF244321}">
                <p14:modId xmlns:p14="http://schemas.microsoft.com/office/powerpoint/2010/main" val="3998533901"/>
              </p:ext>
            </p:extLst>
          </p:nvPr>
        </p:nvGraphicFramePr>
        <p:xfrm>
          <a:off x="604907" y="4787949"/>
          <a:ext cx="329657" cy="188375"/>
        </p:xfrm>
        <a:graphic>
          <a:graphicData uri="http://schemas.openxmlformats.org/presentationml/2006/ole">
            <mc:AlternateContent xmlns:mc="http://schemas.openxmlformats.org/markup-compatibility/2006">
              <mc:Choice xmlns:v="urn:schemas-microsoft-com:vml" Requires="v">
                <p:oleObj spid="_x0000_s5798" name="Equation" r:id="rId66" imgW="799920" imgH="457200" progId="Equation.DSMT4">
                  <p:embed/>
                </p:oleObj>
              </mc:Choice>
              <mc:Fallback>
                <p:oleObj name="Equation" r:id="rId66" imgW="799920" imgH="457200" progId="Equation.DSMT4">
                  <p:embed/>
                  <p:pic>
                    <p:nvPicPr>
                      <p:cNvPr id="5" name="物件 4"/>
                      <p:cNvPicPr/>
                      <p:nvPr/>
                    </p:nvPicPr>
                    <p:blipFill>
                      <a:blip r:embed="rId67"/>
                      <a:stretch>
                        <a:fillRect/>
                      </a:stretch>
                    </p:blipFill>
                    <p:spPr>
                      <a:xfrm>
                        <a:off x="604907" y="4787949"/>
                        <a:ext cx="329657" cy="188375"/>
                      </a:xfrm>
                      <a:prstGeom prst="rect">
                        <a:avLst/>
                      </a:prstGeom>
                    </p:spPr>
                  </p:pic>
                </p:oleObj>
              </mc:Fallback>
            </mc:AlternateContent>
          </a:graphicData>
        </a:graphic>
      </p:graphicFrame>
      <p:graphicFrame>
        <p:nvGraphicFramePr>
          <p:cNvPr id="274" name="物件 273"/>
          <p:cNvGraphicFramePr>
            <a:graphicFrameLocks noChangeAspect="1"/>
          </p:cNvGraphicFramePr>
          <p:nvPr>
            <p:extLst>
              <p:ext uri="{D42A27DB-BD31-4B8C-83A1-F6EECF244321}">
                <p14:modId xmlns:p14="http://schemas.microsoft.com/office/powerpoint/2010/main" val="3287012518"/>
              </p:ext>
            </p:extLst>
          </p:nvPr>
        </p:nvGraphicFramePr>
        <p:xfrm>
          <a:off x="1110639" y="4787801"/>
          <a:ext cx="334098" cy="207371"/>
        </p:xfrm>
        <a:graphic>
          <a:graphicData uri="http://schemas.openxmlformats.org/presentationml/2006/ole">
            <mc:AlternateContent xmlns:mc="http://schemas.openxmlformats.org/markup-compatibility/2006">
              <mc:Choice xmlns:v="urn:schemas-microsoft-com:vml" Requires="v">
                <p:oleObj spid="_x0000_s5799" name="Equation" r:id="rId68" imgW="736560" imgH="457200" progId="Equation.DSMT4">
                  <p:embed/>
                </p:oleObj>
              </mc:Choice>
              <mc:Fallback>
                <p:oleObj name="Equation" r:id="rId68" imgW="736560" imgH="457200" progId="Equation.DSMT4">
                  <p:embed/>
                  <p:pic>
                    <p:nvPicPr>
                      <p:cNvPr id="6" name="物件 5"/>
                      <p:cNvPicPr/>
                      <p:nvPr/>
                    </p:nvPicPr>
                    <p:blipFill>
                      <a:blip r:embed="rId69"/>
                      <a:stretch>
                        <a:fillRect/>
                      </a:stretch>
                    </p:blipFill>
                    <p:spPr>
                      <a:xfrm>
                        <a:off x="1110639" y="4787801"/>
                        <a:ext cx="334098" cy="207371"/>
                      </a:xfrm>
                      <a:prstGeom prst="rect">
                        <a:avLst/>
                      </a:prstGeom>
                    </p:spPr>
                  </p:pic>
                </p:oleObj>
              </mc:Fallback>
            </mc:AlternateContent>
          </a:graphicData>
        </a:graphic>
      </p:graphicFrame>
      <p:graphicFrame>
        <p:nvGraphicFramePr>
          <p:cNvPr id="275" name="物件 274"/>
          <p:cNvGraphicFramePr>
            <a:graphicFrameLocks noChangeAspect="1"/>
          </p:cNvGraphicFramePr>
          <p:nvPr>
            <p:extLst>
              <p:ext uri="{D42A27DB-BD31-4B8C-83A1-F6EECF244321}">
                <p14:modId xmlns:p14="http://schemas.microsoft.com/office/powerpoint/2010/main" val="676974059"/>
              </p:ext>
            </p:extLst>
          </p:nvPr>
        </p:nvGraphicFramePr>
        <p:xfrm>
          <a:off x="1010999" y="5000790"/>
          <a:ext cx="447934" cy="212179"/>
        </p:xfrm>
        <a:graphic>
          <a:graphicData uri="http://schemas.openxmlformats.org/presentationml/2006/ole">
            <mc:AlternateContent xmlns:mc="http://schemas.openxmlformats.org/markup-compatibility/2006">
              <mc:Choice xmlns:v="urn:schemas-microsoft-com:vml" Requires="v">
                <p:oleObj spid="_x0000_s5800" name="Equation" r:id="rId70" imgW="965160" imgH="457200" progId="Equation.DSMT4">
                  <p:embed/>
                </p:oleObj>
              </mc:Choice>
              <mc:Fallback>
                <p:oleObj name="Equation" r:id="rId70" imgW="965160" imgH="457200" progId="Equation.DSMT4">
                  <p:embed/>
                  <p:pic>
                    <p:nvPicPr>
                      <p:cNvPr id="7" name="物件 6"/>
                      <p:cNvPicPr/>
                      <p:nvPr/>
                    </p:nvPicPr>
                    <p:blipFill>
                      <a:blip r:embed="rId71"/>
                      <a:stretch>
                        <a:fillRect/>
                      </a:stretch>
                    </p:blipFill>
                    <p:spPr>
                      <a:xfrm>
                        <a:off x="1010999" y="5000790"/>
                        <a:ext cx="447934" cy="212179"/>
                      </a:xfrm>
                      <a:prstGeom prst="rect">
                        <a:avLst/>
                      </a:prstGeom>
                    </p:spPr>
                  </p:pic>
                </p:oleObj>
              </mc:Fallback>
            </mc:AlternateContent>
          </a:graphicData>
        </a:graphic>
      </p:graphicFrame>
      <p:graphicFrame>
        <p:nvGraphicFramePr>
          <p:cNvPr id="276" name="物件 275"/>
          <p:cNvGraphicFramePr>
            <a:graphicFrameLocks noChangeAspect="1"/>
          </p:cNvGraphicFramePr>
          <p:nvPr>
            <p:extLst>
              <p:ext uri="{D42A27DB-BD31-4B8C-83A1-F6EECF244321}">
                <p14:modId xmlns:p14="http://schemas.microsoft.com/office/powerpoint/2010/main" val="3694009965"/>
              </p:ext>
            </p:extLst>
          </p:nvPr>
        </p:nvGraphicFramePr>
        <p:xfrm>
          <a:off x="541443" y="4991823"/>
          <a:ext cx="408061" cy="204031"/>
        </p:xfrm>
        <a:graphic>
          <a:graphicData uri="http://schemas.openxmlformats.org/presentationml/2006/ole">
            <mc:AlternateContent xmlns:mc="http://schemas.openxmlformats.org/markup-compatibility/2006">
              <mc:Choice xmlns:v="urn:schemas-microsoft-com:vml" Requires="v">
                <p:oleObj spid="_x0000_s5801" name="Equation" r:id="rId72" imgW="914400" imgH="457200" progId="Equation.DSMT4">
                  <p:embed/>
                </p:oleObj>
              </mc:Choice>
              <mc:Fallback>
                <p:oleObj name="Equation" r:id="rId72" imgW="914400" imgH="457200" progId="Equation.DSMT4">
                  <p:embed/>
                  <p:pic>
                    <p:nvPicPr>
                      <p:cNvPr id="8" name="物件 7"/>
                      <p:cNvPicPr/>
                      <p:nvPr/>
                    </p:nvPicPr>
                    <p:blipFill>
                      <a:blip r:embed="rId73"/>
                      <a:stretch>
                        <a:fillRect/>
                      </a:stretch>
                    </p:blipFill>
                    <p:spPr>
                      <a:xfrm>
                        <a:off x="541443" y="4991823"/>
                        <a:ext cx="408061" cy="204031"/>
                      </a:xfrm>
                      <a:prstGeom prst="rect">
                        <a:avLst/>
                      </a:prstGeom>
                    </p:spPr>
                  </p:pic>
                </p:oleObj>
              </mc:Fallback>
            </mc:AlternateContent>
          </a:graphicData>
        </a:graphic>
      </p:graphicFrame>
      <p:graphicFrame>
        <p:nvGraphicFramePr>
          <p:cNvPr id="277" name="物件 276"/>
          <p:cNvGraphicFramePr>
            <a:graphicFrameLocks noChangeAspect="1"/>
          </p:cNvGraphicFramePr>
          <p:nvPr>
            <p:extLst>
              <p:ext uri="{D42A27DB-BD31-4B8C-83A1-F6EECF244321}">
                <p14:modId xmlns:p14="http://schemas.microsoft.com/office/powerpoint/2010/main" val="43535128"/>
              </p:ext>
            </p:extLst>
          </p:nvPr>
        </p:nvGraphicFramePr>
        <p:xfrm>
          <a:off x="824713" y="5210186"/>
          <a:ext cx="384663" cy="106244"/>
        </p:xfrm>
        <a:graphic>
          <a:graphicData uri="http://schemas.openxmlformats.org/presentationml/2006/ole">
            <mc:AlternateContent xmlns:mc="http://schemas.openxmlformats.org/markup-compatibility/2006">
              <mc:Choice xmlns:v="urn:schemas-microsoft-com:vml" Requires="v">
                <p:oleObj spid="_x0000_s5802" name="Equation" r:id="rId74" imgW="596880" imgH="164880" progId="Equation.DSMT4">
                  <p:embed/>
                </p:oleObj>
              </mc:Choice>
              <mc:Fallback>
                <p:oleObj name="Equation" r:id="rId74" imgW="596880" imgH="164880" progId="Equation.DSMT4">
                  <p:embed/>
                  <p:pic>
                    <p:nvPicPr>
                      <p:cNvPr id="9" name="物件 8"/>
                      <p:cNvPicPr/>
                      <p:nvPr/>
                    </p:nvPicPr>
                    <p:blipFill>
                      <a:blip r:embed="rId75"/>
                      <a:stretch>
                        <a:fillRect/>
                      </a:stretch>
                    </p:blipFill>
                    <p:spPr>
                      <a:xfrm>
                        <a:off x="824713" y="5210186"/>
                        <a:ext cx="384663" cy="106244"/>
                      </a:xfrm>
                      <a:prstGeom prst="rect">
                        <a:avLst/>
                      </a:prstGeom>
                    </p:spPr>
                  </p:pic>
                </p:oleObj>
              </mc:Fallback>
            </mc:AlternateContent>
          </a:graphicData>
        </a:graphic>
      </p:graphicFrame>
      <p:graphicFrame>
        <p:nvGraphicFramePr>
          <p:cNvPr id="278" name="物件 277"/>
          <p:cNvGraphicFramePr>
            <a:graphicFrameLocks noChangeAspect="1"/>
          </p:cNvGraphicFramePr>
          <p:nvPr>
            <p:extLst>
              <p:ext uri="{D42A27DB-BD31-4B8C-83A1-F6EECF244321}">
                <p14:modId xmlns:p14="http://schemas.microsoft.com/office/powerpoint/2010/main" val="3589346183"/>
              </p:ext>
            </p:extLst>
          </p:nvPr>
        </p:nvGraphicFramePr>
        <p:xfrm>
          <a:off x="1742217" y="4785499"/>
          <a:ext cx="317467" cy="200505"/>
        </p:xfrm>
        <a:graphic>
          <a:graphicData uri="http://schemas.openxmlformats.org/presentationml/2006/ole">
            <mc:AlternateContent xmlns:mc="http://schemas.openxmlformats.org/markup-compatibility/2006">
              <mc:Choice xmlns:v="urn:schemas-microsoft-com:vml" Requires="v">
                <p:oleObj spid="_x0000_s5803" name="Equation" r:id="rId76" imgW="723600" imgH="457200" progId="Equation.DSMT4">
                  <p:embed/>
                </p:oleObj>
              </mc:Choice>
              <mc:Fallback>
                <p:oleObj name="Equation" r:id="rId76" imgW="723600" imgH="457200" progId="Equation.DSMT4">
                  <p:embed/>
                  <p:pic>
                    <p:nvPicPr>
                      <p:cNvPr id="10" name="物件 9"/>
                      <p:cNvPicPr/>
                      <p:nvPr/>
                    </p:nvPicPr>
                    <p:blipFill>
                      <a:blip r:embed="rId77"/>
                      <a:stretch>
                        <a:fillRect/>
                      </a:stretch>
                    </p:blipFill>
                    <p:spPr>
                      <a:xfrm>
                        <a:off x="1742217" y="4785499"/>
                        <a:ext cx="317467" cy="200505"/>
                      </a:xfrm>
                      <a:prstGeom prst="rect">
                        <a:avLst/>
                      </a:prstGeom>
                    </p:spPr>
                  </p:pic>
                </p:oleObj>
              </mc:Fallback>
            </mc:AlternateContent>
          </a:graphicData>
        </a:graphic>
      </p:graphicFrame>
      <p:graphicFrame>
        <p:nvGraphicFramePr>
          <p:cNvPr id="279" name="物件 278"/>
          <p:cNvGraphicFramePr>
            <a:graphicFrameLocks noChangeAspect="1"/>
          </p:cNvGraphicFramePr>
          <p:nvPr>
            <p:extLst>
              <p:ext uri="{D42A27DB-BD31-4B8C-83A1-F6EECF244321}">
                <p14:modId xmlns:p14="http://schemas.microsoft.com/office/powerpoint/2010/main" val="112538632"/>
              </p:ext>
            </p:extLst>
          </p:nvPr>
        </p:nvGraphicFramePr>
        <p:xfrm>
          <a:off x="2197950" y="4784370"/>
          <a:ext cx="333766" cy="210800"/>
        </p:xfrm>
        <a:graphic>
          <a:graphicData uri="http://schemas.openxmlformats.org/presentationml/2006/ole">
            <mc:AlternateContent xmlns:mc="http://schemas.openxmlformats.org/markup-compatibility/2006">
              <mc:Choice xmlns:v="urn:schemas-microsoft-com:vml" Requires="v">
                <p:oleObj spid="_x0000_s5804" name="Equation" r:id="rId78" imgW="723600" imgH="457200" progId="Equation.DSMT4">
                  <p:embed/>
                </p:oleObj>
              </mc:Choice>
              <mc:Fallback>
                <p:oleObj name="Equation" r:id="rId78" imgW="723600" imgH="457200" progId="Equation.DSMT4">
                  <p:embed/>
                  <p:pic>
                    <p:nvPicPr>
                      <p:cNvPr id="11" name="物件 10"/>
                      <p:cNvPicPr/>
                      <p:nvPr/>
                    </p:nvPicPr>
                    <p:blipFill>
                      <a:blip r:embed="rId79"/>
                      <a:stretch>
                        <a:fillRect/>
                      </a:stretch>
                    </p:blipFill>
                    <p:spPr>
                      <a:xfrm>
                        <a:off x="2197950" y="4784370"/>
                        <a:ext cx="333766" cy="210800"/>
                      </a:xfrm>
                      <a:prstGeom prst="rect">
                        <a:avLst/>
                      </a:prstGeom>
                    </p:spPr>
                  </p:pic>
                </p:oleObj>
              </mc:Fallback>
            </mc:AlternateContent>
          </a:graphicData>
        </a:graphic>
      </p:graphicFrame>
      <p:graphicFrame>
        <p:nvGraphicFramePr>
          <p:cNvPr id="280" name="物件 279"/>
          <p:cNvGraphicFramePr>
            <a:graphicFrameLocks noChangeAspect="1"/>
          </p:cNvGraphicFramePr>
          <p:nvPr>
            <p:extLst>
              <p:ext uri="{D42A27DB-BD31-4B8C-83A1-F6EECF244321}">
                <p14:modId xmlns:p14="http://schemas.microsoft.com/office/powerpoint/2010/main" val="1152026716"/>
              </p:ext>
            </p:extLst>
          </p:nvPr>
        </p:nvGraphicFramePr>
        <p:xfrm>
          <a:off x="1719588" y="4999378"/>
          <a:ext cx="348633" cy="193089"/>
        </p:xfrm>
        <a:graphic>
          <a:graphicData uri="http://schemas.openxmlformats.org/presentationml/2006/ole">
            <mc:AlternateContent xmlns:mc="http://schemas.openxmlformats.org/markup-compatibility/2006">
              <mc:Choice xmlns:v="urn:schemas-microsoft-com:vml" Requires="v">
                <p:oleObj spid="_x0000_s5805" name="Equation" r:id="rId80" imgW="825480" imgH="457200" progId="Equation.DSMT4">
                  <p:embed/>
                </p:oleObj>
              </mc:Choice>
              <mc:Fallback>
                <p:oleObj name="Equation" r:id="rId80" imgW="825480" imgH="457200" progId="Equation.DSMT4">
                  <p:embed/>
                  <p:pic>
                    <p:nvPicPr>
                      <p:cNvPr id="13" name="物件 12"/>
                      <p:cNvPicPr/>
                      <p:nvPr/>
                    </p:nvPicPr>
                    <p:blipFill>
                      <a:blip r:embed="rId81"/>
                      <a:stretch>
                        <a:fillRect/>
                      </a:stretch>
                    </p:blipFill>
                    <p:spPr>
                      <a:xfrm>
                        <a:off x="1719588" y="4999378"/>
                        <a:ext cx="348633" cy="193089"/>
                      </a:xfrm>
                      <a:prstGeom prst="rect">
                        <a:avLst/>
                      </a:prstGeom>
                    </p:spPr>
                  </p:pic>
                </p:oleObj>
              </mc:Fallback>
            </mc:AlternateContent>
          </a:graphicData>
        </a:graphic>
      </p:graphicFrame>
      <p:graphicFrame>
        <p:nvGraphicFramePr>
          <p:cNvPr id="281" name="物件 280"/>
          <p:cNvGraphicFramePr>
            <a:graphicFrameLocks noChangeAspect="1"/>
          </p:cNvGraphicFramePr>
          <p:nvPr>
            <p:extLst>
              <p:ext uri="{D42A27DB-BD31-4B8C-83A1-F6EECF244321}">
                <p14:modId xmlns:p14="http://schemas.microsoft.com/office/powerpoint/2010/main" val="4098697895"/>
              </p:ext>
            </p:extLst>
          </p:nvPr>
        </p:nvGraphicFramePr>
        <p:xfrm>
          <a:off x="2169617" y="5000790"/>
          <a:ext cx="354626" cy="199477"/>
        </p:xfrm>
        <a:graphic>
          <a:graphicData uri="http://schemas.openxmlformats.org/presentationml/2006/ole">
            <mc:AlternateContent xmlns:mc="http://schemas.openxmlformats.org/markup-compatibility/2006">
              <mc:Choice xmlns:v="urn:schemas-microsoft-com:vml" Requires="v">
                <p:oleObj spid="_x0000_s5806" name="Equation" r:id="rId82" imgW="812520" imgH="457200" progId="Equation.DSMT4">
                  <p:embed/>
                </p:oleObj>
              </mc:Choice>
              <mc:Fallback>
                <p:oleObj name="Equation" r:id="rId82" imgW="812520" imgH="457200" progId="Equation.DSMT4">
                  <p:embed/>
                  <p:pic>
                    <p:nvPicPr>
                      <p:cNvPr id="14" name="物件 13"/>
                      <p:cNvPicPr/>
                      <p:nvPr/>
                    </p:nvPicPr>
                    <p:blipFill>
                      <a:blip r:embed="rId83"/>
                      <a:stretch>
                        <a:fillRect/>
                      </a:stretch>
                    </p:blipFill>
                    <p:spPr>
                      <a:xfrm>
                        <a:off x="2169617" y="5000790"/>
                        <a:ext cx="354626" cy="199477"/>
                      </a:xfrm>
                      <a:prstGeom prst="rect">
                        <a:avLst/>
                      </a:prstGeom>
                    </p:spPr>
                  </p:pic>
                </p:oleObj>
              </mc:Fallback>
            </mc:AlternateContent>
          </a:graphicData>
        </a:graphic>
      </p:graphicFrame>
      <p:graphicFrame>
        <p:nvGraphicFramePr>
          <p:cNvPr id="282" name="物件 281"/>
          <p:cNvGraphicFramePr>
            <a:graphicFrameLocks noChangeAspect="1"/>
          </p:cNvGraphicFramePr>
          <p:nvPr>
            <p:extLst>
              <p:ext uri="{D42A27DB-BD31-4B8C-83A1-F6EECF244321}">
                <p14:modId xmlns:p14="http://schemas.microsoft.com/office/powerpoint/2010/main" val="2980968203"/>
              </p:ext>
            </p:extLst>
          </p:nvPr>
        </p:nvGraphicFramePr>
        <p:xfrm>
          <a:off x="1955161" y="5221700"/>
          <a:ext cx="358790" cy="101428"/>
        </p:xfrm>
        <a:graphic>
          <a:graphicData uri="http://schemas.openxmlformats.org/presentationml/2006/ole">
            <mc:AlternateContent xmlns:mc="http://schemas.openxmlformats.org/markup-compatibility/2006">
              <mc:Choice xmlns:v="urn:schemas-microsoft-com:vml" Requires="v">
                <p:oleObj spid="_x0000_s5807" name="Equation" r:id="rId84" imgW="583920" imgH="164880" progId="Equation.DSMT4">
                  <p:embed/>
                </p:oleObj>
              </mc:Choice>
              <mc:Fallback>
                <p:oleObj name="Equation" r:id="rId84" imgW="583920" imgH="164880" progId="Equation.DSMT4">
                  <p:embed/>
                  <p:pic>
                    <p:nvPicPr>
                      <p:cNvPr id="15" name="物件 14"/>
                      <p:cNvPicPr/>
                      <p:nvPr/>
                    </p:nvPicPr>
                    <p:blipFill>
                      <a:blip r:embed="rId85"/>
                      <a:stretch>
                        <a:fillRect/>
                      </a:stretch>
                    </p:blipFill>
                    <p:spPr>
                      <a:xfrm>
                        <a:off x="1955161" y="5221700"/>
                        <a:ext cx="358790" cy="101428"/>
                      </a:xfrm>
                      <a:prstGeom prst="rect">
                        <a:avLst/>
                      </a:prstGeom>
                    </p:spPr>
                  </p:pic>
                </p:oleObj>
              </mc:Fallback>
            </mc:AlternateContent>
          </a:graphicData>
        </a:graphic>
      </p:graphicFrame>
      <p:graphicFrame>
        <p:nvGraphicFramePr>
          <p:cNvPr id="293" name="表格 292"/>
          <p:cNvGraphicFramePr>
            <a:graphicFrameLocks noGrp="1"/>
          </p:cNvGraphicFramePr>
          <p:nvPr>
            <p:extLst>
              <p:ext uri="{D42A27DB-BD31-4B8C-83A1-F6EECF244321}">
                <p14:modId xmlns:p14="http://schemas.microsoft.com/office/powerpoint/2010/main" val="1358386030"/>
              </p:ext>
            </p:extLst>
          </p:nvPr>
        </p:nvGraphicFramePr>
        <p:xfrm>
          <a:off x="2727910" y="4257369"/>
          <a:ext cx="2475089" cy="1330123"/>
        </p:xfrm>
        <a:graphic>
          <a:graphicData uri="http://schemas.openxmlformats.org/drawingml/2006/table">
            <a:tbl>
              <a:tblPr firstRow="1" bandRow="1">
                <a:tableStyleId>{5C22544A-7EE6-4342-B048-85BDC9FD1C3A}</a:tableStyleId>
              </a:tblPr>
              <a:tblGrid>
                <a:gridCol w="2475089">
                  <a:extLst>
                    <a:ext uri="{9D8B030D-6E8A-4147-A177-3AD203B41FA5}">
                      <a16:colId xmlns:a16="http://schemas.microsoft.com/office/drawing/2014/main" val="217830679"/>
                    </a:ext>
                  </a:extLst>
                </a:gridCol>
              </a:tblGrid>
              <a:tr h="222405">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5.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33444">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7348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294" name="物件 293"/>
          <p:cNvGraphicFramePr>
            <a:graphicFrameLocks noChangeAspect="1"/>
          </p:cNvGraphicFramePr>
          <p:nvPr>
            <p:extLst>
              <p:ext uri="{D42A27DB-BD31-4B8C-83A1-F6EECF244321}">
                <p14:modId xmlns:p14="http://schemas.microsoft.com/office/powerpoint/2010/main" val="690446952"/>
              </p:ext>
            </p:extLst>
          </p:nvPr>
        </p:nvGraphicFramePr>
        <p:xfrm>
          <a:off x="3399739" y="4623085"/>
          <a:ext cx="209705" cy="139803"/>
        </p:xfrm>
        <a:graphic>
          <a:graphicData uri="http://schemas.openxmlformats.org/presentationml/2006/ole">
            <mc:AlternateContent xmlns:mc="http://schemas.openxmlformats.org/markup-compatibility/2006">
              <mc:Choice xmlns:v="urn:schemas-microsoft-com:vml" Requires="v">
                <p:oleObj spid="_x0000_s5808" name="Equation" r:id="rId86" imgW="304560" imgH="203040" progId="Equation.DSMT4">
                  <p:embed/>
                </p:oleObj>
              </mc:Choice>
              <mc:Fallback>
                <p:oleObj name="Equation" r:id="rId86" imgW="304560" imgH="203040" progId="Equation.DSMT4">
                  <p:embed/>
                  <p:pic>
                    <p:nvPicPr>
                      <p:cNvPr id="10" name="物件 9"/>
                      <p:cNvPicPr/>
                      <p:nvPr/>
                    </p:nvPicPr>
                    <p:blipFill>
                      <a:blip r:embed="rId31"/>
                      <a:stretch>
                        <a:fillRect/>
                      </a:stretch>
                    </p:blipFill>
                    <p:spPr>
                      <a:xfrm>
                        <a:off x="3399739" y="4623085"/>
                        <a:ext cx="209705" cy="139803"/>
                      </a:xfrm>
                      <a:prstGeom prst="rect">
                        <a:avLst/>
                      </a:prstGeom>
                    </p:spPr>
                  </p:pic>
                </p:oleObj>
              </mc:Fallback>
            </mc:AlternateContent>
          </a:graphicData>
        </a:graphic>
      </p:graphicFrame>
      <p:cxnSp>
        <p:nvCxnSpPr>
          <p:cNvPr id="295" name="直線單箭頭接點 294"/>
          <p:cNvCxnSpPr/>
          <p:nvPr/>
        </p:nvCxnSpPr>
        <p:spPr>
          <a:xfrm>
            <a:off x="3653252" y="4663502"/>
            <a:ext cx="5913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直線單箭頭接點 295"/>
          <p:cNvCxnSpPr/>
          <p:nvPr/>
        </p:nvCxnSpPr>
        <p:spPr>
          <a:xfrm>
            <a:off x="3532501" y="4799288"/>
            <a:ext cx="1" cy="277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297" name="物件 296"/>
          <p:cNvGraphicFramePr>
            <a:graphicFrameLocks noChangeAspect="1"/>
          </p:cNvGraphicFramePr>
          <p:nvPr>
            <p:extLst>
              <p:ext uri="{D42A27DB-BD31-4B8C-83A1-F6EECF244321}">
                <p14:modId xmlns:p14="http://schemas.microsoft.com/office/powerpoint/2010/main" val="162887805"/>
              </p:ext>
            </p:extLst>
          </p:nvPr>
        </p:nvGraphicFramePr>
        <p:xfrm>
          <a:off x="3442855" y="5116471"/>
          <a:ext cx="178607" cy="105841"/>
        </p:xfrm>
        <a:graphic>
          <a:graphicData uri="http://schemas.openxmlformats.org/presentationml/2006/ole">
            <mc:AlternateContent xmlns:mc="http://schemas.openxmlformats.org/markup-compatibility/2006">
              <mc:Choice xmlns:v="urn:schemas-microsoft-com:vml" Requires="v">
                <p:oleObj spid="_x0000_s5809" name="Equation" r:id="rId87" imgW="342720" imgH="203040" progId="Equation.DSMT4">
                  <p:embed/>
                </p:oleObj>
              </mc:Choice>
              <mc:Fallback>
                <p:oleObj name="Equation" r:id="rId87" imgW="342720" imgH="203040" progId="Equation.DSMT4">
                  <p:embed/>
                  <p:pic>
                    <p:nvPicPr>
                      <p:cNvPr id="18" name="物件 17"/>
                      <p:cNvPicPr/>
                      <p:nvPr/>
                    </p:nvPicPr>
                    <p:blipFill>
                      <a:blip r:embed="rId35"/>
                      <a:stretch>
                        <a:fillRect/>
                      </a:stretch>
                    </p:blipFill>
                    <p:spPr>
                      <a:xfrm>
                        <a:off x="3442855" y="5116471"/>
                        <a:ext cx="178607" cy="105841"/>
                      </a:xfrm>
                      <a:prstGeom prst="rect">
                        <a:avLst/>
                      </a:prstGeom>
                    </p:spPr>
                  </p:pic>
                </p:oleObj>
              </mc:Fallback>
            </mc:AlternateContent>
          </a:graphicData>
        </a:graphic>
      </p:graphicFrame>
      <p:cxnSp>
        <p:nvCxnSpPr>
          <p:cNvPr id="298" name="直線單箭頭接點 297"/>
          <p:cNvCxnSpPr/>
          <p:nvPr/>
        </p:nvCxnSpPr>
        <p:spPr>
          <a:xfrm>
            <a:off x="3655272" y="5163464"/>
            <a:ext cx="58922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9" name="文字方塊 298"/>
          <p:cNvSpPr txBox="1"/>
          <p:nvPr/>
        </p:nvSpPr>
        <p:spPr>
          <a:xfrm>
            <a:off x="3150438" y="4785986"/>
            <a:ext cx="504672"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00" name="物件 299"/>
          <p:cNvGraphicFramePr>
            <a:graphicFrameLocks noChangeAspect="1"/>
          </p:cNvGraphicFramePr>
          <p:nvPr>
            <p:extLst>
              <p:ext uri="{D42A27DB-BD31-4B8C-83A1-F6EECF244321}">
                <p14:modId xmlns:p14="http://schemas.microsoft.com/office/powerpoint/2010/main" val="2478928939"/>
              </p:ext>
            </p:extLst>
          </p:nvPr>
        </p:nvGraphicFramePr>
        <p:xfrm>
          <a:off x="4294735" y="4909799"/>
          <a:ext cx="228265" cy="117649"/>
        </p:xfrm>
        <a:graphic>
          <a:graphicData uri="http://schemas.openxmlformats.org/presentationml/2006/ole">
            <mc:AlternateContent xmlns:mc="http://schemas.openxmlformats.org/markup-compatibility/2006">
              <mc:Choice xmlns:v="urn:schemas-microsoft-com:vml" Requires="v">
                <p:oleObj spid="_x0000_s5810" name="Equation" r:id="rId88" imgW="393480" imgH="203040" progId="Equation.DSMT4">
                  <p:embed/>
                </p:oleObj>
              </mc:Choice>
              <mc:Fallback>
                <p:oleObj name="Equation" r:id="rId88" imgW="393480" imgH="203040" progId="Equation.DSMT4">
                  <p:embed/>
                  <p:pic>
                    <p:nvPicPr>
                      <p:cNvPr id="23" name="物件 22"/>
                      <p:cNvPicPr/>
                      <p:nvPr/>
                    </p:nvPicPr>
                    <p:blipFill>
                      <a:blip r:embed="rId89"/>
                      <a:stretch>
                        <a:fillRect/>
                      </a:stretch>
                    </p:blipFill>
                    <p:spPr>
                      <a:xfrm>
                        <a:off x="4294735" y="4909799"/>
                        <a:ext cx="228265" cy="117649"/>
                      </a:xfrm>
                      <a:prstGeom prst="rect">
                        <a:avLst/>
                      </a:prstGeom>
                    </p:spPr>
                  </p:pic>
                </p:oleObj>
              </mc:Fallback>
            </mc:AlternateContent>
          </a:graphicData>
        </a:graphic>
      </p:graphicFrame>
      <p:cxnSp>
        <p:nvCxnSpPr>
          <p:cNvPr id="301" name="直線單箭頭接點 300"/>
          <p:cNvCxnSpPr/>
          <p:nvPr/>
        </p:nvCxnSpPr>
        <p:spPr>
          <a:xfrm>
            <a:off x="4346877" y="4703239"/>
            <a:ext cx="0" cy="207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2" name="文字方塊 301"/>
          <p:cNvSpPr txBox="1"/>
          <p:nvPr/>
        </p:nvSpPr>
        <p:spPr>
          <a:xfrm>
            <a:off x="4334012" y="4698795"/>
            <a:ext cx="511364" cy="158294"/>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sp>
        <p:nvSpPr>
          <p:cNvPr id="303" name="文字方塊 302"/>
          <p:cNvSpPr txBox="1"/>
          <p:nvPr/>
        </p:nvSpPr>
        <p:spPr>
          <a:xfrm>
            <a:off x="3578864" y="4554167"/>
            <a:ext cx="680987"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04" name="物件 303"/>
          <p:cNvGraphicFramePr>
            <a:graphicFrameLocks noChangeAspect="1"/>
          </p:cNvGraphicFramePr>
          <p:nvPr>
            <p:extLst>
              <p:ext uri="{D42A27DB-BD31-4B8C-83A1-F6EECF244321}">
                <p14:modId xmlns:p14="http://schemas.microsoft.com/office/powerpoint/2010/main" val="2240594170"/>
              </p:ext>
            </p:extLst>
          </p:nvPr>
        </p:nvGraphicFramePr>
        <p:xfrm>
          <a:off x="4240971" y="4602831"/>
          <a:ext cx="247337" cy="114316"/>
        </p:xfrm>
        <a:graphic>
          <a:graphicData uri="http://schemas.openxmlformats.org/presentationml/2006/ole">
            <mc:AlternateContent xmlns:mc="http://schemas.openxmlformats.org/markup-compatibility/2006">
              <mc:Choice xmlns:v="urn:schemas-microsoft-com:vml" Requires="v">
                <p:oleObj spid="_x0000_s5811" name="Equation" r:id="rId90" imgW="368280" imgH="203040" progId="Equation.DSMT4">
                  <p:embed/>
                </p:oleObj>
              </mc:Choice>
              <mc:Fallback>
                <p:oleObj name="Equation" r:id="rId90" imgW="368280" imgH="203040" progId="Equation.DSMT4">
                  <p:embed/>
                  <p:pic>
                    <p:nvPicPr>
                      <p:cNvPr id="29" name="物件 28"/>
                      <p:cNvPicPr/>
                      <p:nvPr/>
                    </p:nvPicPr>
                    <p:blipFill>
                      <a:blip r:embed="rId91"/>
                      <a:stretch>
                        <a:fillRect/>
                      </a:stretch>
                    </p:blipFill>
                    <p:spPr>
                      <a:xfrm>
                        <a:off x="4240971" y="4602831"/>
                        <a:ext cx="247337" cy="114316"/>
                      </a:xfrm>
                      <a:prstGeom prst="rect">
                        <a:avLst/>
                      </a:prstGeom>
                    </p:spPr>
                  </p:pic>
                </p:oleObj>
              </mc:Fallback>
            </mc:AlternateContent>
          </a:graphicData>
        </a:graphic>
      </p:graphicFrame>
      <p:graphicFrame>
        <p:nvGraphicFramePr>
          <p:cNvPr id="305" name="物件 304"/>
          <p:cNvGraphicFramePr>
            <a:graphicFrameLocks noChangeAspect="1"/>
          </p:cNvGraphicFramePr>
          <p:nvPr>
            <p:extLst>
              <p:ext uri="{D42A27DB-BD31-4B8C-83A1-F6EECF244321}">
                <p14:modId xmlns:p14="http://schemas.microsoft.com/office/powerpoint/2010/main" val="3285837100"/>
              </p:ext>
            </p:extLst>
          </p:nvPr>
        </p:nvGraphicFramePr>
        <p:xfrm>
          <a:off x="4249783" y="5117796"/>
          <a:ext cx="311218" cy="124160"/>
        </p:xfrm>
        <a:graphic>
          <a:graphicData uri="http://schemas.openxmlformats.org/presentationml/2006/ole">
            <mc:AlternateContent xmlns:mc="http://schemas.openxmlformats.org/markup-compatibility/2006">
              <mc:Choice xmlns:v="urn:schemas-microsoft-com:vml" Requires="v">
                <p:oleObj spid="_x0000_s5812" name="Equation" r:id="rId92" imgW="507960" imgH="203040" progId="Equation.DSMT4">
                  <p:embed/>
                </p:oleObj>
              </mc:Choice>
              <mc:Fallback>
                <p:oleObj name="Equation" r:id="rId92" imgW="507960" imgH="203040" progId="Equation.DSMT4">
                  <p:embed/>
                  <p:pic>
                    <p:nvPicPr>
                      <p:cNvPr id="30" name="物件 29"/>
                      <p:cNvPicPr/>
                      <p:nvPr/>
                    </p:nvPicPr>
                    <p:blipFill>
                      <a:blip r:embed="rId93"/>
                      <a:stretch>
                        <a:fillRect/>
                      </a:stretch>
                    </p:blipFill>
                    <p:spPr>
                      <a:xfrm>
                        <a:off x="4249783" y="5117796"/>
                        <a:ext cx="311218" cy="124160"/>
                      </a:xfrm>
                      <a:prstGeom prst="rect">
                        <a:avLst/>
                      </a:prstGeom>
                    </p:spPr>
                  </p:pic>
                </p:oleObj>
              </mc:Fallback>
            </mc:AlternateContent>
          </a:graphicData>
        </a:graphic>
      </p:graphicFrame>
      <p:graphicFrame>
        <p:nvGraphicFramePr>
          <p:cNvPr id="306" name="物件 305"/>
          <p:cNvGraphicFramePr>
            <a:graphicFrameLocks noChangeAspect="1"/>
          </p:cNvGraphicFramePr>
          <p:nvPr>
            <p:extLst>
              <p:ext uri="{D42A27DB-BD31-4B8C-83A1-F6EECF244321}">
                <p14:modId xmlns:p14="http://schemas.microsoft.com/office/powerpoint/2010/main" val="3087642846"/>
              </p:ext>
            </p:extLst>
          </p:nvPr>
        </p:nvGraphicFramePr>
        <p:xfrm>
          <a:off x="4422131" y="5006491"/>
          <a:ext cx="159622" cy="117083"/>
        </p:xfrm>
        <a:graphic>
          <a:graphicData uri="http://schemas.openxmlformats.org/presentationml/2006/ole">
            <mc:AlternateContent xmlns:mc="http://schemas.openxmlformats.org/markup-compatibility/2006">
              <mc:Choice xmlns:v="urn:schemas-microsoft-com:vml" Requires="v">
                <p:oleObj spid="_x0000_s5813" name="Equation" r:id="rId94" imgW="114120" imgH="177480" progId="Equation.DSMT4">
                  <p:embed/>
                </p:oleObj>
              </mc:Choice>
              <mc:Fallback>
                <p:oleObj name="Equation" r:id="rId94" imgW="114120" imgH="177480" progId="Equation.DSMT4">
                  <p:embed/>
                  <p:pic>
                    <p:nvPicPr>
                      <p:cNvPr id="22" name="物件 21"/>
                      <p:cNvPicPr/>
                      <p:nvPr/>
                    </p:nvPicPr>
                    <p:blipFill>
                      <a:blip r:embed="rId65"/>
                      <a:stretch>
                        <a:fillRect/>
                      </a:stretch>
                    </p:blipFill>
                    <p:spPr>
                      <a:xfrm>
                        <a:off x="4422131" y="5006491"/>
                        <a:ext cx="159622" cy="117083"/>
                      </a:xfrm>
                      <a:prstGeom prst="rect">
                        <a:avLst/>
                      </a:prstGeom>
                    </p:spPr>
                  </p:pic>
                </p:oleObj>
              </mc:Fallback>
            </mc:AlternateContent>
          </a:graphicData>
        </a:graphic>
      </p:graphicFrame>
      <p:graphicFrame>
        <p:nvGraphicFramePr>
          <p:cNvPr id="307" name="物件 306"/>
          <p:cNvGraphicFramePr>
            <a:graphicFrameLocks noChangeAspect="1"/>
          </p:cNvGraphicFramePr>
          <p:nvPr>
            <p:extLst>
              <p:ext uri="{D42A27DB-BD31-4B8C-83A1-F6EECF244321}">
                <p14:modId xmlns:p14="http://schemas.microsoft.com/office/powerpoint/2010/main" val="436354814"/>
              </p:ext>
            </p:extLst>
          </p:nvPr>
        </p:nvGraphicFramePr>
        <p:xfrm>
          <a:off x="4357872" y="5028872"/>
          <a:ext cx="47467" cy="73358"/>
        </p:xfrm>
        <a:graphic>
          <a:graphicData uri="http://schemas.openxmlformats.org/presentationml/2006/ole">
            <mc:AlternateContent xmlns:mc="http://schemas.openxmlformats.org/markup-compatibility/2006">
              <mc:Choice xmlns:v="urn:schemas-microsoft-com:vml" Requires="v">
                <p:oleObj spid="_x0000_s5814" name="Equation" r:id="rId95" imgW="164880" imgH="253800" progId="Equation.DSMT4">
                  <p:embed/>
                </p:oleObj>
              </mc:Choice>
              <mc:Fallback>
                <p:oleObj name="Equation" r:id="rId95" imgW="164880" imgH="253800" progId="Equation.DSMT4">
                  <p:embed/>
                  <p:pic>
                    <p:nvPicPr>
                      <p:cNvPr id="31" name="物件 30"/>
                      <p:cNvPicPr/>
                      <p:nvPr/>
                    </p:nvPicPr>
                    <p:blipFill>
                      <a:blip r:embed="rId96"/>
                      <a:stretch>
                        <a:fillRect/>
                      </a:stretch>
                    </p:blipFill>
                    <p:spPr>
                      <a:xfrm>
                        <a:off x="4357872" y="5028872"/>
                        <a:ext cx="47467" cy="73358"/>
                      </a:xfrm>
                      <a:prstGeom prst="rect">
                        <a:avLst/>
                      </a:prstGeom>
                    </p:spPr>
                  </p:pic>
                </p:oleObj>
              </mc:Fallback>
            </mc:AlternateContent>
          </a:graphicData>
        </a:graphic>
      </p:graphicFrame>
      <p:sp>
        <p:nvSpPr>
          <p:cNvPr id="316" name="文字方塊 315"/>
          <p:cNvSpPr txBox="1"/>
          <p:nvPr/>
        </p:nvSpPr>
        <p:spPr>
          <a:xfrm>
            <a:off x="3601724" y="5013554"/>
            <a:ext cx="680987" cy="15795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24" name="表格 323"/>
          <p:cNvGraphicFramePr>
            <a:graphicFrameLocks noGrp="1"/>
          </p:cNvGraphicFramePr>
          <p:nvPr>
            <p:extLst>
              <p:ext uri="{D42A27DB-BD31-4B8C-83A1-F6EECF244321}">
                <p14:modId xmlns:p14="http://schemas.microsoft.com/office/powerpoint/2010/main" val="1251094612"/>
              </p:ext>
            </p:extLst>
          </p:nvPr>
        </p:nvGraphicFramePr>
        <p:xfrm>
          <a:off x="7419117" y="4254909"/>
          <a:ext cx="2187843" cy="1325620"/>
        </p:xfrm>
        <a:graphic>
          <a:graphicData uri="http://schemas.openxmlformats.org/drawingml/2006/table">
            <a:tbl>
              <a:tblPr firstRow="1" bandRow="1">
                <a:tableStyleId>{5C22544A-7EE6-4342-B048-85BDC9FD1C3A}</a:tableStyleId>
              </a:tblPr>
              <a:tblGrid>
                <a:gridCol w="2187843">
                  <a:extLst>
                    <a:ext uri="{9D8B030D-6E8A-4147-A177-3AD203B41FA5}">
                      <a16:colId xmlns:a16="http://schemas.microsoft.com/office/drawing/2014/main" val="217830679"/>
                    </a:ext>
                  </a:extLst>
                </a:gridCol>
              </a:tblGrid>
              <a:tr h="242845">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7.</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Multiplication &amp;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14512">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682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baseline="0" dirty="0">
                          <a:effectLst/>
                          <a:latin typeface="Times New Roman" panose="02020603050405020304" pitchFamily="18" charset="0"/>
                          <a:cs typeface="Times New Roman" panose="02020603050405020304" pitchFamily="18" charset="0"/>
                        </a:rPr>
                        <a:t>The operators aren’t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i="0" kern="100" baseline="0" dirty="0">
                          <a:effectLst/>
                          <a:latin typeface="Times New Roman" panose="02020603050405020304" pitchFamily="18" charset="0"/>
                          <a:cs typeface="Times New Roman" panose="02020603050405020304" pitchFamily="18" charset="0"/>
                        </a:rPr>
                        <a:t>.</a:t>
                      </a:r>
                      <a:endParaRPr lang="zh-TW" alt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25" name="物件 324"/>
          <p:cNvGraphicFramePr>
            <a:graphicFrameLocks noChangeAspect="1"/>
          </p:cNvGraphicFramePr>
          <p:nvPr>
            <p:extLst>
              <p:ext uri="{D42A27DB-BD31-4B8C-83A1-F6EECF244321}">
                <p14:modId xmlns:p14="http://schemas.microsoft.com/office/powerpoint/2010/main" val="1131666265"/>
              </p:ext>
            </p:extLst>
          </p:nvPr>
        </p:nvGraphicFramePr>
        <p:xfrm>
          <a:off x="7676463" y="4708931"/>
          <a:ext cx="378204" cy="115541"/>
        </p:xfrm>
        <a:graphic>
          <a:graphicData uri="http://schemas.openxmlformats.org/presentationml/2006/ole">
            <mc:AlternateContent xmlns:mc="http://schemas.openxmlformats.org/markup-compatibility/2006">
              <mc:Choice xmlns:v="urn:schemas-microsoft-com:vml" Requires="v">
                <p:oleObj spid="_x0000_s5815" name="Equation" r:id="rId97" imgW="660240" imgH="203040" progId="Equation.DSMT4">
                  <p:embed/>
                </p:oleObj>
              </mc:Choice>
              <mc:Fallback>
                <p:oleObj name="Equation" r:id="rId97" imgW="660240" imgH="203040" progId="Equation.DSMT4">
                  <p:embed/>
                  <p:pic>
                    <p:nvPicPr>
                      <p:cNvPr id="3" name="物件 2"/>
                      <p:cNvPicPr/>
                      <p:nvPr/>
                    </p:nvPicPr>
                    <p:blipFill>
                      <a:blip r:embed="rId98"/>
                      <a:stretch>
                        <a:fillRect/>
                      </a:stretch>
                    </p:blipFill>
                    <p:spPr>
                      <a:xfrm>
                        <a:off x="7676463" y="4708931"/>
                        <a:ext cx="378204" cy="115541"/>
                      </a:xfrm>
                      <a:prstGeom prst="rect">
                        <a:avLst/>
                      </a:prstGeom>
                    </p:spPr>
                  </p:pic>
                </p:oleObj>
              </mc:Fallback>
            </mc:AlternateContent>
          </a:graphicData>
        </a:graphic>
      </p:graphicFrame>
      <p:cxnSp>
        <p:nvCxnSpPr>
          <p:cNvPr id="326" name="直線單箭頭接點 325"/>
          <p:cNvCxnSpPr/>
          <p:nvPr/>
        </p:nvCxnSpPr>
        <p:spPr>
          <a:xfrm>
            <a:off x="8103359" y="4741668"/>
            <a:ext cx="6597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7" name="直線單箭頭接點 326"/>
          <p:cNvCxnSpPr/>
          <p:nvPr/>
        </p:nvCxnSpPr>
        <p:spPr>
          <a:xfrm>
            <a:off x="7872274" y="4819032"/>
            <a:ext cx="0" cy="246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8" name="文字方塊 327"/>
          <p:cNvSpPr txBox="1"/>
          <p:nvPr/>
        </p:nvSpPr>
        <p:spPr>
          <a:xfrm>
            <a:off x="8203788" y="4587780"/>
            <a:ext cx="91429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Multiplication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29" name="物件 328"/>
          <p:cNvGraphicFramePr>
            <a:graphicFrameLocks noChangeAspect="1"/>
          </p:cNvGraphicFramePr>
          <p:nvPr>
            <p:extLst>
              <p:ext uri="{D42A27DB-BD31-4B8C-83A1-F6EECF244321}">
                <p14:modId xmlns:p14="http://schemas.microsoft.com/office/powerpoint/2010/main" val="3902615560"/>
              </p:ext>
            </p:extLst>
          </p:nvPr>
        </p:nvGraphicFramePr>
        <p:xfrm>
          <a:off x="7636927" y="5117497"/>
          <a:ext cx="470694" cy="119857"/>
        </p:xfrm>
        <a:graphic>
          <a:graphicData uri="http://schemas.openxmlformats.org/presentationml/2006/ole">
            <mc:AlternateContent xmlns:mc="http://schemas.openxmlformats.org/markup-compatibility/2006">
              <mc:Choice xmlns:v="urn:schemas-microsoft-com:vml" Requires="v">
                <p:oleObj spid="_x0000_s5816" name="Equation" r:id="rId99" imgW="799920" imgH="203040" progId="Equation.DSMT4">
                  <p:embed/>
                </p:oleObj>
              </mc:Choice>
              <mc:Fallback>
                <p:oleObj name="Equation" r:id="rId99" imgW="799920" imgH="203040" progId="Equation.DSMT4">
                  <p:embed/>
                  <p:pic>
                    <p:nvPicPr>
                      <p:cNvPr id="7" name="物件 6"/>
                      <p:cNvPicPr/>
                      <p:nvPr/>
                    </p:nvPicPr>
                    <p:blipFill>
                      <a:blip r:embed="rId100"/>
                      <a:stretch>
                        <a:fillRect/>
                      </a:stretch>
                    </p:blipFill>
                    <p:spPr>
                      <a:xfrm>
                        <a:off x="7636927" y="5117497"/>
                        <a:ext cx="470694" cy="119857"/>
                      </a:xfrm>
                      <a:prstGeom prst="rect">
                        <a:avLst/>
                      </a:prstGeom>
                    </p:spPr>
                  </p:pic>
                </p:oleObj>
              </mc:Fallback>
            </mc:AlternateContent>
          </a:graphicData>
        </a:graphic>
      </p:graphicFrame>
      <p:cxnSp>
        <p:nvCxnSpPr>
          <p:cNvPr id="330" name="直線單箭頭接點 329"/>
          <p:cNvCxnSpPr/>
          <p:nvPr/>
        </p:nvCxnSpPr>
        <p:spPr>
          <a:xfrm>
            <a:off x="8144019" y="5169218"/>
            <a:ext cx="6191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1" name="文字方塊 330"/>
          <p:cNvSpPr txBox="1"/>
          <p:nvPr/>
        </p:nvSpPr>
        <p:spPr>
          <a:xfrm>
            <a:off x="7602214" y="4818788"/>
            <a:ext cx="580138"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32" name="物件 331"/>
          <p:cNvGraphicFramePr>
            <a:graphicFrameLocks noChangeAspect="1"/>
          </p:cNvGraphicFramePr>
          <p:nvPr>
            <p:extLst>
              <p:ext uri="{D42A27DB-BD31-4B8C-83A1-F6EECF244321}">
                <p14:modId xmlns:p14="http://schemas.microsoft.com/office/powerpoint/2010/main" val="4043246594"/>
              </p:ext>
            </p:extLst>
          </p:nvPr>
        </p:nvGraphicFramePr>
        <p:xfrm>
          <a:off x="8957508" y="4961147"/>
          <a:ext cx="192200" cy="88708"/>
        </p:xfrm>
        <a:graphic>
          <a:graphicData uri="http://schemas.openxmlformats.org/presentationml/2006/ole">
            <mc:AlternateContent xmlns:mc="http://schemas.openxmlformats.org/markup-compatibility/2006">
              <mc:Choice xmlns:v="urn:schemas-microsoft-com:vml" Requires="v">
                <p:oleObj spid="_x0000_s5817" name="Equation" r:id="rId101" imgW="495000" imgH="228600" progId="Equation.DSMT4">
                  <p:embed/>
                </p:oleObj>
              </mc:Choice>
              <mc:Fallback>
                <p:oleObj name="Equation" r:id="rId101" imgW="495000" imgH="228600" progId="Equation.DSMT4">
                  <p:embed/>
                  <p:pic>
                    <p:nvPicPr>
                      <p:cNvPr id="10" name="物件 9"/>
                      <p:cNvPicPr/>
                      <p:nvPr/>
                    </p:nvPicPr>
                    <p:blipFill>
                      <a:blip r:embed="rId102"/>
                      <a:stretch>
                        <a:fillRect/>
                      </a:stretch>
                    </p:blipFill>
                    <p:spPr>
                      <a:xfrm>
                        <a:off x="8957508" y="4961147"/>
                        <a:ext cx="192200" cy="88708"/>
                      </a:xfrm>
                      <a:prstGeom prst="rect">
                        <a:avLst/>
                      </a:prstGeom>
                    </p:spPr>
                  </p:pic>
                </p:oleObj>
              </mc:Fallback>
            </mc:AlternateContent>
          </a:graphicData>
        </a:graphic>
      </p:graphicFrame>
      <p:cxnSp>
        <p:nvCxnSpPr>
          <p:cNvPr id="333" name="直線單箭頭接點 332"/>
          <p:cNvCxnSpPr/>
          <p:nvPr/>
        </p:nvCxnSpPr>
        <p:spPr>
          <a:xfrm>
            <a:off x="9034750" y="4785988"/>
            <a:ext cx="0" cy="192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4" name="文字方塊 333"/>
          <p:cNvSpPr txBox="1"/>
          <p:nvPr/>
        </p:nvSpPr>
        <p:spPr>
          <a:xfrm>
            <a:off x="8787779" y="4781050"/>
            <a:ext cx="79851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35" name="物件 334"/>
          <p:cNvGraphicFramePr>
            <a:graphicFrameLocks noChangeAspect="1"/>
          </p:cNvGraphicFramePr>
          <p:nvPr>
            <p:extLst>
              <p:ext uri="{D42A27DB-BD31-4B8C-83A1-F6EECF244321}">
                <p14:modId xmlns:p14="http://schemas.microsoft.com/office/powerpoint/2010/main" val="822918990"/>
              </p:ext>
            </p:extLst>
          </p:nvPr>
        </p:nvGraphicFramePr>
        <p:xfrm>
          <a:off x="8801348" y="4669687"/>
          <a:ext cx="613232" cy="122484"/>
        </p:xfrm>
        <a:graphic>
          <a:graphicData uri="http://schemas.openxmlformats.org/presentationml/2006/ole">
            <mc:AlternateContent xmlns:mc="http://schemas.openxmlformats.org/markup-compatibility/2006">
              <mc:Choice xmlns:v="urn:schemas-microsoft-com:vml" Requires="v">
                <p:oleObj spid="_x0000_s5818" name="Equation" r:id="rId103" imgW="1015920" imgH="203040" progId="Equation.DSMT4">
                  <p:embed/>
                </p:oleObj>
              </mc:Choice>
              <mc:Fallback>
                <p:oleObj name="Equation" r:id="rId103" imgW="1015920" imgH="203040" progId="Equation.DSMT4">
                  <p:embed/>
                  <p:pic>
                    <p:nvPicPr>
                      <p:cNvPr id="16" name="物件 15"/>
                      <p:cNvPicPr/>
                      <p:nvPr/>
                    </p:nvPicPr>
                    <p:blipFill>
                      <a:blip r:embed="rId104"/>
                      <a:stretch>
                        <a:fillRect/>
                      </a:stretch>
                    </p:blipFill>
                    <p:spPr>
                      <a:xfrm>
                        <a:off x="8801348" y="4669687"/>
                        <a:ext cx="613232" cy="122484"/>
                      </a:xfrm>
                      <a:prstGeom prst="rect">
                        <a:avLst/>
                      </a:prstGeom>
                    </p:spPr>
                  </p:pic>
                </p:oleObj>
              </mc:Fallback>
            </mc:AlternateContent>
          </a:graphicData>
        </a:graphic>
      </p:graphicFrame>
      <p:graphicFrame>
        <p:nvGraphicFramePr>
          <p:cNvPr id="336" name="物件 335"/>
          <p:cNvGraphicFramePr>
            <a:graphicFrameLocks noChangeAspect="1"/>
          </p:cNvGraphicFramePr>
          <p:nvPr>
            <p:extLst>
              <p:ext uri="{D42A27DB-BD31-4B8C-83A1-F6EECF244321}">
                <p14:modId xmlns:p14="http://schemas.microsoft.com/office/powerpoint/2010/main" val="1944323054"/>
              </p:ext>
            </p:extLst>
          </p:nvPr>
        </p:nvGraphicFramePr>
        <p:xfrm>
          <a:off x="8763156" y="5140883"/>
          <a:ext cx="733752" cy="92220"/>
        </p:xfrm>
        <a:graphic>
          <a:graphicData uri="http://schemas.openxmlformats.org/presentationml/2006/ole">
            <mc:AlternateContent xmlns:mc="http://schemas.openxmlformats.org/markup-compatibility/2006">
              <mc:Choice xmlns:v="urn:schemas-microsoft-com:vml" Requires="v">
                <p:oleObj spid="_x0000_s5819" name="Equation" r:id="rId105" imgW="2222280" imgH="279360" progId="Equation.DSMT4">
                  <p:embed/>
                </p:oleObj>
              </mc:Choice>
              <mc:Fallback>
                <p:oleObj name="Equation" r:id="rId105" imgW="2222280" imgH="279360" progId="Equation.DSMT4">
                  <p:embed/>
                  <p:pic>
                    <p:nvPicPr>
                      <p:cNvPr id="17" name="物件 16"/>
                      <p:cNvPicPr/>
                      <p:nvPr/>
                    </p:nvPicPr>
                    <p:blipFill>
                      <a:blip r:embed="rId106"/>
                      <a:stretch>
                        <a:fillRect/>
                      </a:stretch>
                    </p:blipFill>
                    <p:spPr>
                      <a:xfrm>
                        <a:off x="8763156" y="5140883"/>
                        <a:ext cx="733752" cy="92220"/>
                      </a:xfrm>
                      <a:prstGeom prst="rect">
                        <a:avLst/>
                      </a:prstGeom>
                    </p:spPr>
                  </p:pic>
                </p:oleObj>
              </mc:Fallback>
            </mc:AlternateContent>
          </a:graphicData>
        </a:graphic>
      </p:graphicFrame>
      <p:sp>
        <p:nvSpPr>
          <p:cNvPr id="337" name="文字方塊 336"/>
          <p:cNvSpPr txBox="1"/>
          <p:nvPr/>
        </p:nvSpPr>
        <p:spPr>
          <a:xfrm>
            <a:off x="8188057" y="5005501"/>
            <a:ext cx="91429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Multiplication</a:t>
            </a:r>
            <a:endParaRPr lang="zh-TW" altLang="en-US" sz="400" dirty="0">
              <a:latin typeface="Times New Roman" panose="02020603050405020304" pitchFamily="18" charset="0"/>
              <a:cs typeface="Times New Roman" panose="02020603050405020304" pitchFamily="18" charset="0"/>
            </a:endParaRPr>
          </a:p>
        </p:txBody>
      </p:sp>
      <p:sp>
        <p:nvSpPr>
          <p:cNvPr id="338" name="不等於 337"/>
          <p:cNvSpPr/>
          <p:nvPr/>
        </p:nvSpPr>
        <p:spPr>
          <a:xfrm rot="5400000">
            <a:off x="8983690" y="5051053"/>
            <a:ext cx="115169" cy="8475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graphicFrame>
        <p:nvGraphicFramePr>
          <p:cNvPr id="355" name="表格 354"/>
          <p:cNvGraphicFramePr>
            <a:graphicFrameLocks noGrp="1"/>
          </p:cNvGraphicFramePr>
          <p:nvPr>
            <p:extLst>
              <p:ext uri="{D42A27DB-BD31-4B8C-83A1-F6EECF244321}">
                <p14:modId xmlns:p14="http://schemas.microsoft.com/office/powerpoint/2010/main" val="1580720806"/>
              </p:ext>
            </p:extLst>
          </p:nvPr>
        </p:nvGraphicFramePr>
        <p:xfrm>
          <a:off x="9600889" y="4256577"/>
          <a:ext cx="2186709" cy="1321722"/>
        </p:xfrm>
        <a:graphic>
          <a:graphicData uri="http://schemas.openxmlformats.org/drawingml/2006/table">
            <a:tbl>
              <a:tblPr firstRow="1" bandRow="1">
                <a:tableStyleId>{5C22544A-7EE6-4342-B048-85BDC9FD1C3A}</a:tableStyleId>
              </a:tblPr>
              <a:tblGrid>
                <a:gridCol w="2186709">
                  <a:extLst>
                    <a:ext uri="{9D8B030D-6E8A-4147-A177-3AD203B41FA5}">
                      <a16:colId xmlns:a16="http://schemas.microsoft.com/office/drawing/2014/main" val="217830679"/>
                    </a:ext>
                  </a:extLst>
                </a:gridCol>
              </a:tblGrid>
              <a:tr h="236842">
                <a:tc>
                  <a:txBody>
                    <a:bodyPr/>
                    <a:lstStyle/>
                    <a:p>
                      <a:pPr algn="ctr">
                        <a:spcAft>
                          <a:spcPts val="0"/>
                        </a:spcAft>
                      </a:pPr>
                      <a:r>
                        <a:rPr lang="en-US" altLang="zh-TW" sz="600" kern="100" dirty="0">
                          <a:effectLst/>
                          <a:latin typeface="Times New Roman" panose="02020603050405020304" pitchFamily="18" charset="0"/>
                          <a:ea typeface="新細明體" panose="02020500000000000000" pitchFamily="18" charset="-120"/>
                          <a:cs typeface="Times New Roman" panose="02020603050405020304" pitchFamily="18" charset="0"/>
                        </a:rPr>
                        <a:t>8. Fourier</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Transform &amp;</a:t>
                      </a:r>
                      <a:r>
                        <a:rPr lang="zh-TW" altLang="en-US"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Odd, Even Function Expansion</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1539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6948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500" i="0" kern="100" dirty="0">
                          <a:effectLst/>
                          <a:latin typeface="Times New Roman" panose="02020603050405020304" pitchFamily="18" charset="0"/>
                          <a:cs typeface="Times New Roman" panose="02020603050405020304" pitchFamily="18" charset="0"/>
                        </a:rPr>
                        <a:t>The</a:t>
                      </a:r>
                      <a:r>
                        <a:rPr lang="en-US" altLang="zh-TW" sz="500" i="0" kern="100" baseline="0" dirty="0">
                          <a:effectLst/>
                          <a:latin typeface="Times New Roman" panose="02020603050405020304" pitchFamily="18" charset="0"/>
                          <a:cs typeface="Times New Roman" panose="02020603050405020304" pitchFamily="18" charset="0"/>
                        </a:rPr>
                        <a:t> operators are </a:t>
                      </a:r>
                      <a:r>
                        <a:rPr lang="en-US" altLang="zh-TW" sz="500" b="0" i="0" kern="1200" baseline="0" dirty="0">
                          <a:solidFill>
                            <a:schemeClr val="dk1"/>
                          </a:solidFill>
                          <a:effectLst/>
                          <a:latin typeface="Times New Roman" panose="02020603050405020304" pitchFamily="18" charset="0"/>
                          <a:ea typeface="+mn-ea"/>
                          <a:cs typeface="Times New Roman" panose="02020603050405020304" pitchFamily="18" charset="0"/>
                        </a:rPr>
                        <a:t>c</a:t>
                      </a:r>
                      <a:r>
                        <a:rPr lang="en-US" altLang="zh-TW" sz="500" b="0" i="0" kern="1200" dirty="0">
                          <a:solidFill>
                            <a:schemeClr val="dk1"/>
                          </a:solidFill>
                          <a:effectLst/>
                          <a:latin typeface="Times New Roman" panose="02020603050405020304" pitchFamily="18" charset="0"/>
                          <a:ea typeface="+mn-ea"/>
                          <a:cs typeface="Times New Roman" panose="02020603050405020304" pitchFamily="18" charset="0"/>
                        </a:rPr>
                        <a:t>ommutative</a:t>
                      </a:r>
                      <a:r>
                        <a:rPr lang="en-US" altLang="zh-TW" sz="500" i="0" kern="100" baseline="0" dirty="0">
                          <a:effectLst/>
                          <a:latin typeface="Times New Roman" panose="02020603050405020304" pitchFamily="18" charset="0"/>
                          <a:cs typeface="Times New Roman" panose="02020603050405020304" pitchFamily="18" charset="0"/>
                        </a:rPr>
                        <a:t>.</a:t>
                      </a:r>
                      <a:endParaRPr lang="zh-TW" altLang="zh-TW" sz="500" i="0"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56" name="物件 355"/>
          <p:cNvGraphicFramePr>
            <a:graphicFrameLocks noChangeAspect="1"/>
          </p:cNvGraphicFramePr>
          <p:nvPr>
            <p:extLst>
              <p:ext uri="{D42A27DB-BD31-4B8C-83A1-F6EECF244321}">
                <p14:modId xmlns:p14="http://schemas.microsoft.com/office/powerpoint/2010/main" val="1448991346"/>
              </p:ext>
            </p:extLst>
          </p:nvPr>
        </p:nvGraphicFramePr>
        <p:xfrm>
          <a:off x="9941894" y="4564171"/>
          <a:ext cx="177328" cy="116537"/>
        </p:xfrm>
        <a:graphic>
          <a:graphicData uri="http://schemas.openxmlformats.org/presentationml/2006/ole">
            <mc:AlternateContent xmlns:mc="http://schemas.openxmlformats.org/markup-compatibility/2006">
              <mc:Choice xmlns:v="urn:schemas-microsoft-com:vml" Requires="v">
                <p:oleObj spid="_x0000_s5820" name="Equation" r:id="rId107" imgW="304560" imgH="203040" progId="Equation.DSMT4">
                  <p:embed/>
                </p:oleObj>
              </mc:Choice>
              <mc:Fallback>
                <p:oleObj name="Equation" r:id="rId107" imgW="304560" imgH="203040" progId="Equation.DSMT4">
                  <p:embed/>
                  <p:pic>
                    <p:nvPicPr>
                      <p:cNvPr id="20" name="物件 19"/>
                      <p:cNvPicPr/>
                      <p:nvPr/>
                    </p:nvPicPr>
                    <p:blipFill>
                      <a:blip r:embed="rId108"/>
                      <a:stretch>
                        <a:fillRect/>
                      </a:stretch>
                    </p:blipFill>
                    <p:spPr>
                      <a:xfrm>
                        <a:off x="9941894" y="4564171"/>
                        <a:ext cx="177328" cy="116537"/>
                      </a:xfrm>
                      <a:prstGeom prst="rect">
                        <a:avLst/>
                      </a:prstGeom>
                    </p:spPr>
                  </p:pic>
                </p:oleObj>
              </mc:Fallback>
            </mc:AlternateContent>
          </a:graphicData>
        </a:graphic>
      </p:graphicFrame>
      <p:cxnSp>
        <p:nvCxnSpPr>
          <p:cNvPr id="357" name="直線單箭頭接點 356"/>
          <p:cNvCxnSpPr/>
          <p:nvPr/>
        </p:nvCxnSpPr>
        <p:spPr>
          <a:xfrm>
            <a:off x="10229064" y="4623409"/>
            <a:ext cx="6979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8" name="直線單箭頭接點 357"/>
          <p:cNvCxnSpPr/>
          <p:nvPr/>
        </p:nvCxnSpPr>
        <p:spPr>
          <a:xfrm>
            <a:off x="10050806" y="4718049"/>
            <a:ext cx="0" cy="298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9" name="文字方塊 358"/>
          <p:cNvSpPr txBox="1"/>
          <p:nvPr/>
        </p:nvSpPr>
        <p:spPr>
          <a:xfrm>
            <a:off x="10262140" y="4483182"/>
            <a:ext cx="1223281"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60" name="物件 359"/>
          <p:cNvGraphicFramePr>
            <a:graphicFrameLocks noChangeAspect="1"/>
          </p:cNvGraphicFramePr>
          <p:nvPr>
            <p:extLst>
              <p:ext uri="{D42A27DB-BD31-4B8C-83A1-F6EECF244321}">
                <p14:modId xmlns:p14="http://schemas.microsoft.com/office/powerpoint/2010/main" val="3145587730"/>
              </p:ext>
            </p:extLst>
          </p:nvPr>
        </p:nvGraphicFramePr>
        <p:xfrm>
          <a:off x="9751792" y="5013608"/>
          <a:ext cx="598028" cy="270569"/>
        </p:xfrm>
        <a:graphic>
          <a:graphicData uri="http://schemas.openxmlformats.org/presentationml/2006/ole">
            <mc:AlternateContent xmlns:mc="http://schemas.openxmlformats.org/markup-compatibility/2006">
              <mc:Choice xmlns:v="urn:schemas-microsoft-com:vml" Requires="v">
                <p:oleObj spid="_x0000_s5821" name="Equation" r:id="rId109" imgW="1815840" imgH="838080" progId="Equation.DSMT4">
                  <p:embed/>
                </p:oleObj>
              </mc:Choice>
              <mc:Fallback>
                <p:oleObj name="Equation" r:id="rId109" imgW="1815840" imgH="838080" progId="Equation.DSMT4">
                  <p:embed/>
                  <p:pic>
                    <p:nvPicPr>
                      <p:cNvPr id="24" name="物件 23"/>
                      <p:cNvPicPr/>
                      <p:nvPr/>
                    </p:nvPicPr>
                    <p:blipFill>
                      <a:blip r:embed="rId110"/>
                      <a:stretch>
                        <a:fillRect/>
                      </a:stretch>
                    </p:blipFill>
                    <p:spPr>
                      <a:xfrm>
                        <a:off x="9751792" y="5013608"/>
                        <a:ext cx="598028" cy="270569"/>
                      </a:xfrm>
                      <a:prstGeom prst="rect">
                        <a:avLst/>
                      </a:prstGeom>
                    </p:spPr>
                  </p:pic>
                </p:oleObj>
              </mc:Fallback>
            </mc:AlternateContent>
          </a:graphicData>
        </a:graphic>
      </p:graphicFrame>
      <p:cxnSp>
        <p:nvCxnSpPr>
          <p:cNvPr id="361" name="直線單箭頭接點 360"/>
          <p:cNvCxnSpPr/>
          <p:nvPr/>
        </p:nvCxnSpPr>
        <p:spPr>
          <a:xfrm>
            <a:off x="10389055" y="5173178"/>
            <a:ext cx="4847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2" name="文字方塊 361"/>
          <p:cNvSpPr txBox="1"/>
          <p:nvPr/>
        </p:nvSpPr>
        <p:spPr>
          <a:xfrm>
            <a:off x="9662984" y="4743393"/>
            <a:ext cx="913385"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Odd, even function Expansion</a:t>
            </a:r>
            <a:endParaRPr lang="zh-TW" altLang="en-US" sz="400" dirty="0">
              <a:latin typeface="Times New Roman" panose="02020603050405020304" pitchFamily="18" charset="0"/>
              <a:cs typeface="Times New Roman" panose="02020603050405020304" pitchFamily="18" charset="0"/>
            </a:endParaRPr>
          </a:p>
        </p:txBody>
      </p:sp>
      <p:cxnSp>
        <p:nvCxnSpPr>
          <p:cNvPr id="363" name="直線單箭頭接點 362"/>
          <p:cNvCxnSpPr/>
          <p:nvPr/>
        </p:nvCxnSpPr>
        <p:spPr>
          <a:xfrm>
            <a:off x="11088728" y="4711354"/>
            <a:ext cx="4649" cy="314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364" name="物件 363"/>
          <p:cNvGraphicFramePr>
            <a:graphicFrameLocks noChangeAspect="1"/>
          </p:cNvGraphicFramePr>
          <p:nvPr>
            <p:extLst>
              <p:ext uri="{D42A27DB-BD31-4B8C-83A1-F6EECF244321}">
                <p14:modId xmlns:p14="http://schemas.microsoft.com/office/powerpoint/2010/main" val="2000768379"/>
              </p:ext>
            </p:extLst>
          </p:nvPr>
        </p:nvGraphicFramePr>
        <p:xfrm>
          <a:off x="10968862" y="4550685"/>
          <a:ext cx="245929" cy="133796"/>
        </p:xfrm>
        <a:graphic>
          <a:graphicData uri="http://schemas.openxmlformats.org/presentationml/2006/ole">
            <mc:AlternateContent xmlns:mc="http://schemas.openxmlformats.org/markup-compatibility/2006">
              <mc:Choice xmlns:v="urn:schemas-microsoft-com:vml" Requires="v">
                <p:oleObj spid="_x0000_s5822" name="Equation" r:id="rId111" imgW="368280" imgH="203040" progId="Equation.DSMT4">
                  <p:embed/>
                </p:oleObj>
              </mc:Choice>
              <mc:Fallback>
                <p:oleObj name="Equation" r:id="rId111" imgW="368280" imgH="203040" progId="Equation.DSMT4">
                  <p:embed/>
                  <p:pic>
                    <p:nvPicPr>
                      <p:cNvPr id="30" name="物件 29"/>
                      <p:cNvPicPr/>
                      <p:nvPr/>
                    </p:nvPicPr>
                    <p:blipFill>
                      <a:blip r:embed="rId112"/>
                      <a:stretch>
                        <a:fillRect/>
                      </a:stretch>
                    </p:blipFill>
                    <p:spPr>
                      <a:xfrm>
                        <a:off x="10968862" y="4550685"/>
                        <a:ext cx="245929" cy="133796"/>
                      </a:xfrm>
                      <a:prstGeom prst="rect">
                        <a:avLst/>
                      </a:prstGeom>
                    </p:spPr>
                  </p:pic>
                </p:oleObj>
              </mc:Fallback>
            </mc:AlternateContent>
          </a:graphicData>
        </a:graphic>
      </p:graphicFrame>
      <p:graphicFrame>
        <p:nvGraphicFramePr>
          <p:cNvPr id="365" name="物件 364"/>
          <p:cNvGraphicFramePr>
            <a:graphicFrameLocks noChangeAspect="1"/>
          </p:cNvGraphicFramePr>
          <p:nvPr>
            <p:extLst>
              <p:ext uri="{D42A27DB-BD31-4B8C-83A1-F6EECF244321}">
                <p14:modId xmlns:p14="http://schemas.microsoft.com/office/powerpoint/2010/main" val="3246511565"/>
              </p:ext>
            </p:extLst>
          </p:nvPr>
        </p:nvGraphicFramePr>
        <p:xfrm>
          <a:off x="10888371" y="4987979"/>
          <a:ext cx="468210" cy="313553"/>
        </p:xfrm>
        <a:graphic>
          <a:graphicData uri="http://schemas.openxmlformats.org/presentationml/2006/ole">
            <mc:AlternateContent xmlns:mc="http://schemas.openxmlformats.org/markup-compatibility/2006">
              <mc:Choice xmlns:v="urn:schemas-microsoft-com:vml" Requires="v">
                <p:oleObj spid="_x0000_s5823" name="Equation" r:id="rId113" imgW="1917360" imgH="1295280" progId="Equation.DSMT4">
                  <p:embed/>
                </p:oleObj>
              </mc:Choice>
              <mc:Fallback>
                <p:oleObj name="Equation" r:id="rId113" imgW="1917360" imgH="1295280" progId="Equation.DSMT4">
                  <p:embed/>
                  <p:pic>
                    <p:nvPicPr>
                      <p:cNvPr id="31" name="物件 30"/>
                      <p:cNvPicPr/>
                      <p:nvPr/>
                    </p:nvPicPr>
                    <p:blipFill>
                      <a:blip r:embed="rId114"/>
                      <a:stretch>
                        <a:fillRect/>
                      </a:stretch>
                    </p:blipFill>
                    <p:spPr>
                      <a:xfrm>
                        <a:off x="10888371" y="4987979"/>
                        <a:ext cx="468210" cy="313553"/>
                      </a:xfrm>
                      <a:prstGeom prst="rect">
                        <a:avLst/>
                      </a:prstGeom>
                    </p:spPr>
                  </p:pic>
                </p:oleObj>
              </mc:Fallback>
            </mc:AlternateContent>
          </a:graphicData>
        </a:graphic>
      </p:graphicFrame>
      <p:sp>
        <p:nvSpPr>
          <p:cNvPr id="366" name="文字方塊 365"/>
          <p:cNvSpPr txBox="1"/>
          <p:nvPr/>
        </p:nvSpPr>
        <p:spPr>
          <a:xfrm>
            <a:off x="10320905" y="5008254"/>
            <a:ext cx="564223"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Fourier Transform</a:t>
            </a:r>
            <a:endParaRPr lang="zh-TW" altLang="en-US" sz="400" dirty="0">
              <a:latin typeface="Times New Roman" panose="02020603050405020304" pitchFamily="18" charset="0"/>
              <a:cs typeface="Times New Roman" panose="02020603050405020304" pitchFamily="18" charset="0"/>
            </a:endParaRPr>
          </a:p>
        </p:txBody>
      </p:sp>
      <p:sp>
        <p:nvSpPr>
          <p:cNvPr id="367" name="文字方塊 366"/>
          <p:cNvSpPr txBox="1"/>
          <p:nvPr/>
        </p:nvSpPr>
        <p:spPr>
          <a:xfrm>
            <a:off x="11043527" y="4761728"/>
            <a:ext cx="841334"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Odd, even function Expansion</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74" name="表格 373"/>
          <p:cNvGraphicFramePr>
            <a:graphicFrameLocks noGrp="1"/>
          </p:cNvGraphicFramePr>
          <p:nvPr>
            <p:extLst>
              <p:ext uri="{D42A27DB-BD31-4B8C-83A1-F6EECF244321}">
                <p14:modId xmlns:p14="http://schemas.microsoft.com/office/powerpoint/2010/main" val="2020349481"/>
              </p:ext>
            </p:extLst>
          </p:nvPr>
        </p:nvGraphicFramePr>
        <p:xfrm>
          <a:off x="5202556" y="4257639"/>
          <a:ext cx="2221721" cy="1334082"/>
        </p:xfrm>
        <a:graphic>
          <a:graphicData uri="http://schemas.openxmlformats.org/drawingml/2006/table">
            <a:tbl>
              <a:tblPr firstRow="1" bandRow="1">
                <a:tableStyleId>{5C22544A-7EE6-4342-B048-85BDC9FD1C3A}</a:tableStyleId>
              </a:tblPr>
              <a:tblGrid>
                <a:gridCol w="2221721">
                  <a:extLst>
                    <a:ext uri="{9D8B030D-6E8A-4147-A177-3AD203B41FA5}">
                      <a16:colId xmlns:a16="http://schemas.microsoft.com/office/drawing/2014/main" val="217830679"/>
                    </a:ext>
                  </a:extLst>
                </a:gridCol>
              </a:tblGrid>
              <a:tr h="226456">
                <a:tc>
                  <a:txBody>
                    <a:bodyPr/>
                    <a:lstStyle/>
                    <a:p>
                      <a:pPr algn="ctr">
                        <a:spcAft>
                          <a:spcPts val="0"/>
                        </a:spcAft>
                      </a:pPr>
                      <a:r>
                        <a:rPr lang="en-US" altLang="zh-TW" sz="600" kern="100" baseline="0" dirty="0">
                          <a:effectLst/>
                          <a:latin typeface="Times New Roman" panose="02020603050405020304" pitchFamily="18" charset="0"/>
                          <a:ea typeface="新細明體" panose="02020500000000000000" pitchFamily="18" charset="-120"/>
                          <a:cs typeface="Times New Roman" panose="02020603050405020304" pitchFamily="18" charset="0"/>
                        </a:rPr>
                        <a:t>6. Laplace Transform</a:t>
                      </a:r>
                      <a:endParaRPr lang="zh-TW" sz="60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91393" marR="91393" marT="45697" marB="45697" anchor="ctr"/>
                </a:tc>
                <a:extLst>
                  <a:ext uri="{0D108BD9-81ED-4DB2-BD59-A6C34878D82A}">
                    <a16:rowId xmlns:a16="http://schemas.microsoft.com/office/drawing/2014/main" val="410117432"/>
                  </a:ext>
                </a:extLst>
              </a:tr>
              <a:tr h="824735">
                <a:tc>
                  <a:txBody>
                    <a:bodyPr/>
                    <a:lstStyle/>
                    <a:p>
                      <a:pPr algn="l"/>
                      <a:endParaRPr lang="zh-TW" sz="1200" kern="100" dirty="0">
                        <a:effectLst/>
                        <a:latin typeface="Calibri" panose="020F0502020204030204" pitchFamily="34"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3920700327"/>
                  </a:ext>
                </a:extLst>
              </a:tr>
              <a:tr h="28289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zh-TW" altLang="zh-TW" sz="1200" i="1" kern="100" dirty="0">
                        <a:effectLst/>
                        <a:latin typeface="Times New Roman" panose="02020603050405020304" pitchFamily="18" charset="0"/>
                        <a:cs typeface="Times New Roman" panose="02020603050405020304" pitchFamily="18" charset="0"/>
                      </a:endParaRPr>
                    </a:p>
                  </a:txBody>
                  <a:tcPr marL="91393" marR="91393" marT="45697" marB="45697" anchor="ctr"/>
                </a:tc>
                <a:extLst>
                  <a:ext uri="{0D108BD9-81ED-4DB2-BD59-A6C34878D82A}">
                    <a16:rowId xmlns:a16="http://schemas.microsoft.com/office/drawing/2014/main" val="2399594489"/>
                  </a:ext>
                </a:extLst>
              </a:tr>
            </a:tbl>
          </a:graphicData>
        </a:graphic>
      </p:graphicFrame>
      <p:graphicFrame>
        <p:nvGraphicFramePr>
          <p:cNvPr id="375" name="物件 374"/>
          <p:cNvGraphicFramePr>
            <a:graphicFrameLocks noChangeAspect="1"/>
          </p:cNvGraphicFramePr>
          <p:nvPr>
            <p:extLst>
              <p:ext uri="{D42A27DB-BD31-4B8C-83A1-F6EECF244321}">
                <p14:modId xmlns:p14="http://schemas.microsoft.com/office/powerpoint/2010/main" val="2080142528"/>
              </p:ext>
            </p:extLst>
          </p:nvPr>
        </p:nvGraphicFramePr>
        <p:xfrm>
          <a:off x="5752706" y="4609422"/>
          <a:ext cx="191840" cy="127893"/>
        </p:xfrm>
        <a:graphic>
          <a:graphicData uri="http://schemas.openxmlformats.org/presentationml/2006/ole">
            <mc:AlternateContent xmlns:mc="http://schemas.openxmlformats.org/markup-compatibility/2006">
              <mc:Choice xmlns:v="urn:schemas-microsoft-com:vml" Requires="v">
                <p:oleObj spid="_x0000_s5824" name="Equation" r:id="rId115" imgW="304560" imgH="203040" progId="Equation.DSMT4">
                  <p:embed/>
                </p:oleObj>
              </mc:Choice>
              <mc:Fallback>
                <p:oleObj name="Equation" r:id="rId115" imgW="304560" imgH="203040" progId="Equation.DSMT4">
                  <p:embed/>
                  <p:pic>
                    <p:nvPicPr>
                      <p:cNvPr id="3" name="物件 2"/>
                      <p:cNvPicPr/>
                      <p:nvPr/>
                    </p:nvPicPr>
                    <p:blipFill>
                      <a:blip r:embed="rId116"/>
                      <a:stretch>
                        <a:fillRect/>
                      </a:stretch>
                    </p:blipFill>
                    <p:spPr>
                      <a:xfrm>
                        <a:off x="5752706" y="4609422"/>
                        <a:ext cx="191840" cy="127893"/>
                      </a:xfrm>
                      <a:prstGeom prst="rect">
                        <a:avLst/>
                      </a:prstGeom>
                    </p:spPr>
                  </p:pic>
                </p:oleObj>
              </mc:Fallback>
            </mc:AlternateContent>
          </a:graphicData>
        </a:graphic>
      </p:graphicFrame>
      <p:cxnSp>
        <p:nvCxnSpPr>
          <p:cNvPr id="376" name="直線單箭頭接點 375"/>
          <p:cNvCxnSpPr/>
          <p:nvPr/>
        </p:nvCxnSpPr>
        <p:spPr>
          <a:xfrm flipV="1">
            <a:off x="6000605" y="4688138"/>
            <a:ext cx="65066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7" name="直線單箭頭接點 376"/>
          <p:cNvCxnSpPr/>
          <p:nvPr/>
        </p:nvCxnSpPr>
        <p:spPr>
          <a:xfrm>
            <a:off x="5817488" y="4720495"/>
            <a:ext cx="0" cy="422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8" name="文字方塊 377"/>
          <p:cNvSpPr txBox="1"/>
          <p:nvPr/>
        </p:nvSpPr>
        <p:spPr>
          <a:xfrm>
            <a:off x="6008451" y="4523095"/>
            <a:ext cx="662884"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Laplace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79" name="物件 378"/>
          <p:cNvGraphicFramePr>
            <a:graphicFrameLocks noChangeAspect="1"/>
          </p:cNvGraphicFramePr>
          <p:nvPr>
            <p:extLst>
              <p:ext uri="{D42A27DB-BD31-4B8C-83A1-F6EECF244321}">
                <p14:modId xmlns:p14="http://schemas.microsoft.com/office/powerpoint/2010/main" val="2646046476"/>
              </p:ext>
            </p:extLst>
          </p:nvPr>
        </p:nvGraphicFramePr>
        <p:xfrm>
          <a:off x="5715375" y="5166729"/>
          <a:ext cx="204231" cy="120832"/>
        </p:xfrm>
        <a:graphic>
          <a:graphicData uri="http://schemas.openxmlformats.org/presentationml/2006/ole">
            <mc:AlternateContent xmlns:mc="http://schemas.openxmlformats.org/markup-compatibility/2006">
              <mc:Choice xmlns:v="urn:schemas-microsoft-com:vml" Requires="v">
                <p:oleObj spid="_x0000_s5825" name="Equation" r:id="rId117" imgW="342720" imgH="203040" progId="Equation.DSMT4">
                  <p:embed/>
                </p:oleObj>
              </mc:Choice>
              <mc:Fallback>
                <p:oleObj name="Equation" r:id="rId117" imgW="342720" imgH="203040" progId="Equation.DSMT4">
                  <p:embed/>
                  <p:pic>
                    <p:nvPicPr>
                      <p:cNvPr id="7" name="物件 6"/>
                      <p:cNvPicPr/>
                      <p:nvPr/>
                    </p:nvPicPr>
                    <p:blipFill>
                      <a:blip r:embed="rId118"/>
                      <a:stretch>
                        <a:fillRect/>
                      </a:stretch>
                    </p:blipFill>
                    <p:spPr>
                      <a:xfrm>
                        <a:off x="5715375" y="5166729"/>
                        <a:ext cx="204231" cy="120832"/>
                      </a:xfrm>
                      <a:prstGeom prst="rect">
                        <a:avLst/>
                      </a:prstGeom>
                    </p:spPr>
                  </p:pic>
                </p:oleObj>
              </mc:Fallback>
            </mc:AlternateContent>
          </a:graphicData>
        </a:graphic>
      </p:graphicFrame>
      <p:cxnSp>
        <p:nvCxnSpPr>
          <p:cNvPr id="380" name="直線單箭頭接點 379"/>
          <p:cNvCxnSpPr/>
          <p:nvPr/>
        </p:nvCxnSpPr>
        <p:spPr>
          <a:xfrm>
            <a:off x="5938319" y="5233105"/>
            <a:ext cx="703634" cy="6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1" name="文字方塊 380"/>
          <p:cNvSpPr txBox="1"/>
          <p:nvPr/>
        </p:nvSpPr>
        <p:spPr>
          <a:xfrm>
            <a:off x="5446817" y="4807015"/>
            <a:ext cx="458643"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82" name="物件 381"/>
          <p:cNvGraphicFramePr>
            <a:graphicFrameLocks noChangeAspect="1"/>
          </p:cNvGraphicFramePr>
          <p:nvPr>
            <p:extLst>
              <p:ext uri="{D42A27DB-BD31-4B8C-83A1-F6EECF244321}">
                <p14:modId xmlns:p14="http://schemas.microsoft.com/office/powerpoint/2010/main" val="860542227"/>
              </p:ext>
            </p:extLst>
          </p:nvPr>
        </p:nvGraphicFramePr>
        <p:xfrm>
          <a:off x="6785643" y="4975092"/>
          <a:ext cx="168351" cy="93023"/>
        </p:xfrm>
        <a:graphic>
          <a:graphicData uri="http://schemas.openxmlformats.org/presentationml/2006/ole">
            <mc:AlternateContent xmlns:mc="http://schemas.openxmlformats.org/markup-compatibility/2006">
              <mc:Choice xmlns:v="urn:schemas-microsoft-com:vml" Requires="v">
                <p:oleObj spid="_x0000_s5826" name="Equation" r:id="rId119" imgW="368280" imgH="203040" progId="Equation.DSMT4">
                  <p:embed/>
                </p:oleObj>
              </mc:Choice>
              <mc:Fallback>
                <p:oleObj name="Equation" r:id="rId119" imgW="368280" imgH="203040" progId="Equation.DSMT4">
                  <p:embed/>
                  <p:pic>
                    <p:nvPicPr>
                      <p:cNvPr id="10" name="物件 9"/>
                      <p:cNvPicPr/>
                      <p:nvPr/>
                    </p:nvPicPr>
                    <p:blipFill>
                      <a:blip r:embed="rId120"/>
                      <a:stretch>
                        <a:fillRect/>
                      </a:stretch>
                    </p:blipFill>
                    <p:spPr>
                      <a:xfrm>
                        <a:off x="6785643" y="4975092"/>
                        <a:ext cx="168351" cy="93023"/>
                      </a:xfrm>
                      <a:prstGeom prst="rect">
                        <a:avLst/>
                      </a:prstGeom>
                    </p:spPr>
                  </p:pic>
                </p:oleObj>
              </mc:Fallback>
            </mc:AlternateContent>
          </a:graphicData>
        </a:graphic>
      </p:graphicFrame>
      <p:cxnSp>
        <p:nvCxnSpPr>
          <p:cNvPr id="383" name="直線單箭頭接點 382"/>
          <p:cNvCxnSpPr/>
          <p:nvPr/>
        </p:nvCxnSpPr>
        <p:spPr>
          <a:xfrm>
            <a:off x="6863626" y="4733856"/>
            <a:ext cx="0" cy="244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4" name="文字方塊 383"/>
          <p:cNvSpPr txBox="1"/>
          <p:nvPr/>
        </p:nvSpPr>
        <p:spPr>
          <a:xfrm>
            <a:off x="6818799" y="4781050"/>
            <a:ext cx="467636"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Differentiate</a:t>
            </a:r>
            <a:endParaRPr lang="zh-TW" altLang="en-US" sz="400" dirty="0">
              <a:latin typeface="Times New Roman" panose="02020603050405020304" pitchFamily="18" charset="0"/>
              <a:cs typeface="Times New Roman" panose="02020603050405020304" pitchFamily="18" charset="0"/>
            </a:endParaRPr>
          </a:p>
        </p:txBody>
      </p:sp>
      <p:sp>
        <p:nvSpPr>
          <p:cNvPr id="385" name="文字方塊 384"/>
          <p:cNvSpPr txBox="1"/>
          <p:nvPr/>
        </p:nvSpPr>
        <p:spPr>
          <a:xfrm>
            <a:off x="5958789" y="5036188"/>
            <a:ext cx="1280459" cy="153888"/>
          </a:xfrm>
          <a:prstGeom prst="rect">
            <a:avLst/>
          </a:prstGeom>
          <a:noFill/>
        </p:spPr>
        <p:txBody>
          <a:bodyPr wrap="square" rtlCol="0">
            <a:spAutoFit/>
          </a:bodyPr>
          <a:lstStyle/>
          <a:p>
            <a:r>
              <a:rPr lang="en-US" altLang="zh-TW" sz="400" dirty="0">
                <a:latin typeface="Times New Roman" panose="02020603050405020304" pitchFamily="18" charset="0"/>
                <a:cs typeface="Times New Roman" panose="02020603050405020304" pitchFamily="18" charset="0"/>
              </a:rPr>
              <a:t>Laplace Transform</a:t>
            </a:r>
            <a:endParaRPr lang="zh-TW" altLang="en-US" sz="400" dirty="0">
              <a:latin typeface="Times New Roman" panose="02020603050405020304" pitchFamily="18" charset="0"/>
              <a:cs typeface="Times New Roman" panose="02020603050405020304" pitchFamily="18" charset="0"/>
            </a:endParaRPr>
          </a:p>
        </p:txBody>
      </p:sp>
      <p:graphicFrame>
        <p:nvGraphicFramePr>
          <p:cNvPr id="386" name="物件 385"/>
          <p:cNvGraphicFramePr>
            <a:graphicFrameLocks noChangeAspect="1"/>
          </p:cNvGraphicFramePr>
          <p:nvPr>
            <p:extLst>
              <p:ext uri="{D42A27DB-BD31-4B8C-83A1-F6EECF244321}">
                <p14:modId xmlns:p14="http://schemas.microsoft.com/office/powerpoint/2010/main" val="957045167"/>
              </p:ext>
            </p:extLst>
          </p:nvPr>
        </p:nvGraphicFramePr>
        <p:xfrm>
          <a:off x="6744530" y="4611123"/>
          <a:ext cx="178844" cy="110656"/>
        </p:xfrm>
        <a:graphic>
          <a:graphicData uri="http://schemas.openxmlformats.org/presentationml/2006/ole">
            <mc:AlternateContent xmlns:mc="http://schemas.openxmlformats.org/markup-compatibility/2006">
              <mc:Choice xmlns:v="urn:schemas-microsoft-com:vml" Requires="v">
                <p:oleObj spid="_x0000_s5827" name="Equation" r:id="rId121" imgW="330120" imgH="203040" progId="Equation.DSMT4">
                  <p:embed/>
                </p:oleObj>
              </mc:Choice>
              <mc:Fallback>
                <p:oleObj name="Equation" r:id="rId121" imgW="330120" imgH="203040" progId="Equation.DSMT4">
                  <p:embed/>
                  <p:pic>
                    <p:nvPicPr>
                      <p:cNvPr id="14" name="物件 13"/>
                      <p:cNvPicPr/>
                      <p:nvPr/>
                    </p:nvPicPr>
                    <p:blipFill>
                      <a:blip r:embed="rId122"/>
                      <a:stretch>
                        <a:fillRect/>
                      </a:stretch>
                    </p:blipFill>
                    <p:spPr>
                      <a:xfrm>
                        <a:off x="6744530" y="4611123"/>
                        <a:ext cx="178844" cy="110656"/>
                      </a:xfrm>
                      <a:prstGeom prst="rect">
                        <a:avLst/>
                      </a:prstGeom>
                    </p:spPr>
                  </p:pic>
                </p:oleObj>
              </mc:Fallback>
            </mc:AlternateContent>
          </a:graphicData>
        </a:graphic>
      </p:graphicFrame>
      <p:graphicFrame>
        <p:nvGraphicFramePr>
          <p:cNvPr id="387" name="物件 386"/>
          <p:cNvGraphicFramePr>
            <a:graphicFrameLocks noChangeAspect="1"/>
          </p:cNvGraphicFramePr>
          <p:nvPr>
            <p:extLst>
              <p:ext uri="{D42A27DB-BD31-4B8C-83A1-F6EECF244321}">
                <p14:modId xmlns:p14="http://schemas.microsoft.com/office/powerpoint/2010/main" val="594110812"/>
              </p:ext>
            </p:extLst>
          </p:nvPr>
        </p:nvGraphicFramePr>
        <p:xfrm>
          <a:off x="6660445" y="5176267"/>
          <a:ext cx="393604" cy="98239"/>
        </p:xfrm>
        <a:graphic>
          <a:graphicData uri="http://schemas.openxmlformats.org/presentationml/2006/ole">
            <mc:AlternateContent xmlns:mc="http://schemas.openxmlformats.org/markup-compatibility/2006">
              <mc:Choice xmlns:v="urn:schemas-microsoft-com:vml" Requires="v">
                <p:oleObj spid="_x0000_s5828" name="Equation" r:id="rId123" imgW="812520" imgH="203040" progId="Equation.DSMT4">
                  <p:embed/>
                </p:oleObj>
              </mc:Choice>
              <mc:Fallback>
                <p:oleObj name="Equation" r:id="rId123" imgW="812520" imgH="203040" progId="Equation.DSMT4">
                  <p:embed/>
                  <p:pic>
                    <p:nvPicPr>
                      <p:cNvPr id="15" name="物件 14"/>
                      <p:cNvPicPr/>
                      <p:nvPr/>
                    </p:nvPicPr>
                    <p:blipFill>
                      <a:blip r:embed="rId124"/>
                      <a:stretch>
                        <a:fillRect/>
                      </a:stretch>
                    </p:blipFill>
                    <p:spPr>
                      <a:xfrm>
                        <a:off x="6660445" y="5176267"/>
                        <a:ext cx="393604" cy="98239"/>
                      </a:xfrm>
                      <a:prstGeom prst="rect">
                        <a:avLst/>
                      </a:prstGeom>
                    </p:spPr>
                  </p:pic>
                </p:oleObj>
              </mc:Fallback>
            </mc:AlternateContent>
          </a:graphicData>
        </a:graphic>
      </p:graphicFrame>
      <p:graphicFrame>
        <p:nvGraphicFramePr>
          <p:cNvPr id="389" name="物件 388"/>
          <p:cNvGraphicFramePr>
            <a:graphicFrameLocks noChangeAspect="1"/>
          </p:cNvGraphicFramePr>
          <p:nvPr>
            <p:extLst>
              <p:ext uri="{D42A27DB-BD31-4B8C-83A1-F6EECF244321}">
                <p14:modId xmlns:p14="http://schemas.microsoft.com/office/powerpoint/2010/main" val="1814487953"/>
              </p:ext>
            </p:extLst>
          </p:nvPr>
        </p:nvGraphicFramePr>
        <p:xfrm>
          <a:off x="6961454" y="5060954"/>
          <a:ext cx="165223" cy="121191"/>
        </p:xfrm>
        <a:graphic>
          <a:graphicData uri="http://schemas.openxmlformats.org/presentationml/2006/ole">
            <mc:AlternateContent xmlns:mc="http://schemas.openxmlformats.org/markup-compatibility/2006">
              <mc:Choice xmlns:v="urn:schemas-microsoft-com:vml" Requires="v">
                <p:oleObj spid="_x0000_s5829" name="Equation" r:id="rId94" imgW="114120" imgH="177480" progId="Equation.DSMT4">
                  <p:embed/>
                </p:oleObj>
              </mc:Choice>
              <mc:Fallback>
                <p:oleObj name="Equation" r:id="rId94" imgW="114120" imgH="177480" progId="Equation.DSMT4">
                  <p:embed/>
                  <p:pic>
                    <p:nvPicPr>
                      <p:cNvPr id="19" name="物件 18"/>
                      <p:cNvPicPr/>
                      <p:nvPr/>
                    </p:nvPicPr>
                    <p:blipFill>
                      <a:blip r:embed="rId65"/>
                      <a:stretch>
                        <a:fillRect/>
                      </a:stretch>
                    </p:blipFill>
                    <p:spPr>
                      <a:xfrm>
                        <a:off x="6961454" y="5060954"/>
                        <a:ext cx="165223" cy="121191"/>
                      </a:xfrm>
                      <a:prstGeom prst="rect">
                        <a:avLst/>
                      </a:prstGeom>
                    </p:spPr>
                  </p:pic>
                </p:oleObj>
              </mc:Fallback>
            </mc:AlternateContent>
          </a:graphicData>
        </a:graphic>
      </p:graphicFrame>
      <p:graphicFrame>
        <p:nvGraphicFramePr>
          <p:cNvPr id="393" name="物件 392"/>
          <p:cNvGraphicFramePr>
            <a:graphicFrameLocks noChangeAspect="1"/>
          </p:cNvGraphicFramePr>
          <p:nvPr>
            <p:extLst>
              <p:ext uri="{D42A27DB-BD31-4B8C-83A1-F6EECF244321}">
                <p14:modId xmlns:p14="http://schemas.microsoft.com/office/powerpoint/2010/main" val="2738263855"/>
              </p:ext>
            </p:extLst>
          </p:nvPr>
        </p:nvGraphicFramePr>
        <p:xfrm>
          <a:off x="6843028" y="5061570"/>
          <a:ext cx="93757" cy="116508"/>
        </p:xfrm>
        <a:graphic>
          <a:graphicData uri="http://schemas.openxmlformats.org/presentationml/2006/ole">
            <mc:AlternateContent xmlns:mc="http://schemas.openxmlformats.org/markup-compatibility/2006">
              <mc:Choice xmlns:v="urn:schemas-microsoft-com:vml" Requires="v">
                <p:oleObj spid="_x0000_s5830" name="Equation" r:id="rId125" imgW="101520" imgH="126720" progId="Equation.DSMT4">
                  <p:embed/>
                </p:oleObj>
              </mc:Choice>
              <mc:Fallback>
                <p:oleObj name="Equation" r:id="rId125" imgW="101520" imgH="126720" progId="Equation.DSMT4">
                  <p:embed/>
                  <p:pic>
                    <p:nvPicPr>
                      <p:cNvPr id="23" name="物件 22"/>
                      <p:cNvPicPr/>
                      <p:nvPr/>
                    </p:nvPicPr>
                    <p:blipFill>
                      <a:blip r:embed="rId126"/>
                      <a:stretch>
                        <a:fillRect/>
                      </a:stretch>
                    </p:blipFill>
                    <p:spPr>
                      <a:xfrm>
                        <a:off x="6843028" y="5061570"/>
                        <a:ext cx="93757" cy="116508"/>
                      </a:xfrm>
                      <a:prstGeom prst="rect">
                        <a:avLst/>
                      </a:prstGeom>
                    </p:spPr>
                  </p:pic>
                </p:oleObj>
              </mc:Fallback>
            </mc:AlternateContent>
          </a:graphicData>
        </a:graphic>
      </p:graphicFrame>
      <p:graphicFrame>
        <p:nvGraphicFramePr>
          <p:cNvPr id="159" name="物件 158"/>
          <p:cNvGraphicFramePr>
            <a:graphicFrameLocks noChangeAspect="1"/>
          </p:cNvGraphicFramePr>
          <p:nvPr>
            <p:extLst>
              <p:ext uri="{D42A27DB-BD31-4B8C-83A1-F6EECF244321}">
                <p14:modId xmlns:p14="http://schemas.microsoft.com/office/powerpoint/2010/main" val="755267717"/>
              </p:ext>
            </p:extLst>
          </p:nvPr>
        </p:nvGraphicFramePr>
        <p:xfrm>
          <a:off x="10376745" y="2575500"/>
          <a:ext cx="93757" cy="116508"/>
        </p:xfrm>
        <a:graphic>
          <a:graphicData uri="http://schemas.openxmlformats.org/presentationml/2006/ole">
            <mc:AlternateContent xmlns:mc="http://schemas.openxmlformats.org/markup-compatibility/2006">
              <mc:Choice xmlns:v="urn:schemas-microsoft-com:vml" Requires="v">
                <p:oleObj spid="_x0000_s5831" name="Equation" r:id="rId125" imgW="101520" imgH="126720" progId="Equation.DSMT4">
                  <p:embed/>
                </p:oleObj>
              </mc:Choice>
              <mc:Fallback>
                <p:oleObj name="Equation" r:id="rId125" imgW="101520" imgH="126720" progId="Equation.DSMT4">
                  <p:embed/>
                  <p:pic>
                    <p:nvPicPr>
                      <p:cNvPr id="393" name="物件 392"/>
                      <p:cNvPicPr/>
                      <p:nvPr/>
                    </p:nvPicPr>
                    <p:blipFill>
                      <a:blip r:embed="rId126"/>
                      <a:stretch>
                        <a:fillRect/>
                      </a:stretch>
                    </p:blipFill>
                    <p:spPr>
                      <a:xfrm>
                        <a:off x="10376745" y="2575500"/>
                        <a:ext cx="93757" cy="116508"/>
                      </a:xfrm>
                      <a:prstGeom prst="rect">
                        <a:avLst/>
                      </a:prstGeom>
                    </p:spPr>
                  </p:pic>
                </p:oleObj>
              </mc:Fallback>
            </mc:AlternateContent>
          </a:graphicData>
        </a:graphic>
      </p:graphicFrame>
      <p:sp>
        <p:nvSpPr>
          <p:cNvPr id="41" name="文字方塊 40"/>
          <p:cNvSpPr txBox="1"/>
          <p:nvPr/>
        </p:nvSpPr>
        <p:spPr>
          <a:xfrm>
            <a:off x="5396333" y="5333584"/>
            <a:ext cx="2064350" cy="246221"/>
          </a:xfrm>
          <a:prstGeom prst="rect">
            <a:avLst/>
          </a:prstGeom>
          <a:noFill/>
        </p:spPr>
        <p:txBody>
          <a:bodyPr wrap="square" rtlCol="0">
            <a:spAutoFit/>
          </a:bodyPr>
          <a:lstStyle/>
          <a:p>
            <a:r>
              <a:rPr lang="en-US" altLang="zh-TW" sz="500" dirty="0">
                <a:latin typeface="Times New Roman" panose="02020603050405020304" pitchFamily="18" charset="0"/>
                <a:cs typeface="Times New Roman" panose="02020603050405020304" pitchFamily="18" charset="0"/>
              </a:rPr>
              <a:t>The operators aren’t commutative. Unless , there is a function its expression of Laplace transform</a:t>
            </a:r>
            <a:r>
              <a:rPr lang="zh-TW" altLang="en-US" sz="500" dirty="0">
                <a:latin typeface="Times New Roman" panose="02020603050405020304" pitchFamily="18" charset="0"/>
                <a:cs typeface="Times New Roman" panose="02020603050405020304" pitchFamily="18" charset="0"/>
              </a:rPr>
              <a:t> </a:t>
            </a:r>
            <a:r>
              <a:rPr lang="en-US" altLang="zh-TW" sz="500" dirty="0">
                <a:latin typeface="Times New Roman" panose="02020603050405020304" pitchFamily="18" charset="0"/>
                <a:cs typeface="Times New Roman" panose="02020603050405020304" pitchFamily="18" charset="0"/>
              </a:rPr>
              <a:t>which satisfies</a:t>
            </a:r>
            <a:endParaRPr lang="zh-TW" altLang="en-US" sz="500" dirty="0">
              <a:latin typeface="Times New Roman" panose="02020603050405020304" pitchFamily="18" charset="0"/>
              <a:cs typeface="Times New Roman" panose="02020603050405020304" pitchFamily="18" charset="0"/>
            </a:endParaRPr>
          </a:p>
        </p:txBody>
      </p:sp>
      <p:graphicFrame>
        <p:nvGraphicFramePr>
          <p:cNvPr id="416" name="物件 415"/>
          <p:cNvGraphicFramePr>
            <a:graphicFrameLocks noChangeAspect="1"/>
          </p:cNvGraphicFramePr>
          <p:nvPr>
            <p:extLst>
              <p:ext uri="{D42A27DB-BD31-4B8C-83A1-F6EECF244321}">
                <p14:modId xmlns:p14="http://schemas.microsoft.com/office/powerpoint/2010/main" val="3013249070"/>
              </p:ext>
            </p:extLst>
          </p:nvPr>
        </p:nvGraphicFramePr>
        <p:xfrm>
          <a:off x="6695822" y="5436468"/>
          <a:ext cx="508717" cy="100982"/>
        </p:xfrm>
        <a:graphic>
          <a:graphicData uri="http://schemas.openxmlformats.org/presentationml/2006/ole">
            <mc:AlternateContent xmlns:mc="http://schemas.openxmlformats.org/markup-compatibility/2006">
              <mc:Choice xmlns:v="urn:schemas-microsoft-com:vml" Requires="v">
                <p:oleObj spid="_x0000_s5832" name="Equation" r:id="rId127" imgW="1269720" imgH="253800" progId="Equation.DSMT4">
                  <p:embed/>
                </p:oleObj>
              </mc:Choice>
              <mc:Fallback>
                <p:oleObj name="Equation" r:id="rId127" imgW="1269720" imgH="253800" progId="Equation.DSMT4">
                  <p:embed/>
                  <p:pic>
                    <p:nvPicPr>
                      <p:cNvPr id="17" name="物件 16"/>
                      <p:cNvPicPr/>
                      <p:nvPr/>
                    </p:nvPicPr>
                    <p:blipFill>
                      <a:blip r:embed="rId128"/>
                      <a:stretch>
                        <a:fillRect/>
                      </a:stretch>
                    </p:blipFill>
                    <p:spPr>
                      <a:xfrm>
                        <a:off x="6695822" y="5436468"/>
                        <a:ext cx="508717" cy="100982"/>
                      </a:xfrm>
                      <a:prstGeom prst="rect">
                        <a:avLst/>
                      </a:prstGeom>
                    </p:spPr>
                  </p:pic>
                </p:oleObj>
              </mc:Fallback>
            </mc:AlternateContent>
          </a:graphicData>
        </a:graphic>
      </p:graphicFrame>
      <p:sp>
        <p:nvSpPr>
          <p:cNvPr id="42" name="文字方塊 41"/>
          <p:cNvSpPr txBox="1"/>
          <p:nvPr/>
        </p:nvSpPr>
        <p:spPr>
          <a:xfrm>
            <a:off x="2939581" y="5322498"/>
            <a:ext cx="2262975" cy="246221"/>
          </a:xfrm>
          <a:prstGeom prst="rect">
            <a:avLst/>
          </a:prstGeom>
          <a:noFill/>
        </p:spPr>
        <p:txBody>
          <a:bodyPr wrap="square" rtlCol="0">
            <a:spAutoFit/>
          </a:bodyPr>
          <a:lstStyle/>
          <a:p>
            <a:r>
              <a:rPr lang="en-US" altLang="zh-TW" sz="500" dirty="0">
                <a:latin typeface="Times New Roman" panose="02020603050405020304" pitchFamily="18" charset="0"/>
                <a:cs typeface="Times New Roman" panose="02020603050405020304" pitchFamily="18" charset="0"/>
              </a:rPr>
              <a:t>The operators aren’t commutative . Unless ,there is a function its expression of Fourier transform which satisfies</a:t>
            </a:r>
            <a:endParaRPr lang="zh-TW" altLang="en-US" sz="500" dirty="0">
              <a:latin typeface="Times New Roman" panose="02020603050405020304" pitchFamily="18" charset="0"/>
              <a:cs typeface="Times New Roman" panose="02020603050405020304" pitchFamily="18" charset="0"/>
            </a:endParaRPr>
          </a:p>
        </p:txBody>
      </p:sp>
      <p:graphicFrame>
        <p:nvGraphicFramePr>
          <p:cNvPr id="417" name="物件 416"/>
          <p:cNvGraphicFramePr>
            <a:graphicFrameLocks noChangeAspect="1"/>
          </p:cNvGraphicFramePr>
          <p:nvPr>
            <p:extLst>
              <p:ext uri="{D42A27DB-BD31-4B8C-83A1-F6EECF244321}">
                <p14:modId xmlns:p14="http://schemas.microsoft.com/office/powerpoint/2010/main" val="1358326922"/>
              </p:ext>
            </p:extLst>
          </p:nvPr>
        </p:nvGraphicFramePr>
        <p:xfrm>
          <a:off x="3882211" y="5422049"/>
          <a:ext cx="367572" cy="108337"/>
        </p:xfrm>
        <a:graphic>
          <a:graphicData uri="http://schemas.openxmlformats.org/presentationml/2006/ole">
            <mc:AlternateContent xmlns:mc="http://schemas.openxmlformats.org/markup-compatibility/2006">
              <mc:Choice xmlns:v="urn:schemas-microsoft-com:vml" Requires="v">
                <p:oleObj spid="_x0000_s5833" name="Equation" r:id="rId129" imgW="863280" imgH="253800" progId="Equation.DSMT4">
                  <p:embed/>
                </p:oleObj>
              </mc:Choice>
              <mc:Fallback>
                <p:oleObj name="Equation" r:id="rId129" imgW="863280" imgH="253800" progId="Equation.DSMT4">
                  <p:embed/>
                  <p:pic>
                    <p:nvPicPr>
                      <p:cNvPr id="3" name="物件 2"/>
                      <p:cNvPicPr/>
                      <p:nvPr/>
                    </p:nvPicPr>
                    <p:blipFill>
                      <a:blip r:embed="rId130"/>
                      <a:stretch>
                        <a:fillRect/>
                      </a:stretch>
                    </p:blipFill>
                    <p:spPr>
                      <a:xfrm>
                        <a:off x="3882211" y="5422049"/>
                        <a:ext cx="367572" cy="108337"/>
                      </a:xfrm>
                      <a:prstGeom prst="rect">
                        <a:avLst/>
                      </a:prstGeom>
                    </p:spPr>
                  </p:pic>
                </p:oleObj>
              </mc:Fallback>
            </mc:AlternateContent>
          </a:graphicData>
        </a:graphic>
      </p:graphicFrame>
    </p:spTree>
    <p:extLst>
      <p:ext uri="{BB962C8B-B14F-4D97-AF65-F5344CB8AC3E}">
        <p14:creationId xmlns:p14="http://schemas.microsoft.com/office/powerpoint/2010/main" val="654648288"/>
      </p:ext>
    </p:extLst>
  </p:cSld>
  <p:clrMapOvr>
    <a:masterClrMapping/>
  </p:clrMapOvr>
  <mc:AlternateContent xmlns:mc="http://schemas.openxmlformats.org/markup-compatibility/2006" xmlns:p14="http://schemas.microsoft.com/office/powerpoint/2010/main">
    <mc:Choice Requires="p14">
      <p:transition spd="slow" p14:dur="2000" advTm="64890"/>
    </mc:Choice>
    <mc:Fallback xmlns="">
      <p:transition spd="slow" advTm="64890"/>
    </mc:Fallback>
  </mc:AlternateContent>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474</TotalTime>
  <Words>552</Words>
  <Application>Microsoft Office PowerPoint</Application>
  <PresentationFormat>寬螢幕</PresentationFormat>
  <Paragraphs>58</Paragraphs>
  <Slides>1</Slides>
  <Notes>1</Notes>
  <HiddenSlides>0</HiddenSlides>
  <MMClips>0</MMClips>
  <ScaleCrop>false</ScaleCrop>
  <HeadingPairs>
    <vt:vector size="8" baseType="variant">
      <vt:variant>
        <vt:lpstr>使用字型</vt:lpstr>
      </vt:variant>
      <vt:variant>
        <vt:i4>8</vt:i4>
      </vt:variant>
      <vt:variant>
        <vt:lpstr>佈景主題</vt:lpstr>
      </vt:variant>
      <vt:variant>
        <vt:i4>1</vt:i4>
      </vt:variant>
      <vt:variant>
        <vt:lpstr>內嵌 OLE 伺服程式</vt:lpstr>
      </vt:variant>
      <vt:variant>
        <vt:i4>2</vt:i4>
      </vt:variant>
      <vt:variant>
        <vt:lpstr>投影片標題</vt:lpstr>
      </vt:variant>
      <vt:variant>
        <vt:i4>1</vt:i4>
      </vt:variant>
    </vt:vector>
  </HeadingPairs>
  <TitlesOfParts>
    <vt:vector size="12" baseType="lpstr">
      <vt:lpstr>等线 Light</vt:lpstr>
      <vt:lpstr>新細明體</vt:lpstr>
      <vt:lpstr>標楷體</vt:lpstr>
      <vt:lpstr>Arial</vt:lpstr>
      <vt:lpstr>Arial Rounded MT Bold</vt:lpstr>
      <vt:lpstr>Calibri</vt:lpstr>
      <vt:lpstr>Calibri Light</vt:lpstr>
      <vt:lpstr>Times New Roman</vt:lpstr>
      <vt:lpstr>Office 佈景主題</vt:lpstr>
      <vt:lpstr>Equation</vt:lpstr>
      <vt:lpstr>MathType 6.0 Equation</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Yu Hsun Lee</dc:creator>
  <cp:lastModifiedBy>user</cp:lastModifiedBy>
  <cp:revision>90</cp:revision>
  <cp:lastPrinted>2020-06-18T01:32:04Z</cp:lastPrinted>
  <dcterms:created xsi:type="dcterms:W3CDTF">2020-05-05T04:59:20Z</dcterms:created>
  <dcterms:modified xsi:type="dcterms:W3CDTF">2021-05-19T10:23:11Z</dcterms:modified>
</cp:coreProperties>
</file>