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2979" y="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Relationship Id="rId27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19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967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712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4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15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671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01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46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934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479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AB797-2586-4425-AAD6-41AB96A406C9}" type="datetimeFigureOut">
              <a:rPr lang="zh-TW" altLang="en-US" smtClean="0"/>
              <a:t>2024/12/12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7C38E-A581-4F9C-9671-35A4BEEB74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9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2.wmf"/><Relationship Id="rId21" Type="http://schemas.openxmlformats.org/officeDocument/2006/relationships/oleObject" Target="../embeddings/oleObject10.bin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3.bin"/><Relationship Id="rId63" Type="http://schemas.openxmlformats.org/officeDocument/2006/relationships/image" Target="../media/image34.png"/><Relationship Id="rId68" Type="http://schemas.openxmlformats.org/officeDocument/2006/relationships/image" Target="../media/image39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29" Type="http://schemas.openxmlformats.org/officeDocument/2006/relationships/oleObject" Target="../embeddings/oleObject14.bin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2.bin"/><Relationship Id="rId53" Type="http://schemas.openxmlformats.org/officeDocument/2006/relationships/oleObject" Target="../embeddings/oleObject26.bin"/><Relationship Id="rId58" Type="http://schemas.openxmlformats.org/officeDocument/2006/relationships/image" Target="../media/image29.jpg"/><Relationship Id="rId66" Type="http://schemas.openxmlformats.org/officeDocument/2006/relationships/image" Target="../media/image37.png"/><Relationship Id="rId5" Type="http://schemas.openxmlformats.org/officeDocument/2006/relationships/oleObject" Target="../embeddings/oleObject2.bin"/><Relationship Id="rId61" Type="http://schemas.openxmlformats.org/officeDocument/2006/relationships/image" Target="../media/image32.png"/><Relationship Id="rId19" Type="http://schemas.openxmlformats.org/officeDocument/2006/relationships/oleObject" Target="../embeddings/oleObject9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image" Target="../media/image23.wmf"/><Relationship Id="rId56" Type="http://schemas.openxmlformats.org/officeDocument/2006/relationships/image" Target="../media/image27.wmf"/><Relationship Id="rId64" Type="http://schemas.openxmlformats.org/officeDocument/2006/relationships/image" Target="../media/image35.png"/><Relationship Id="rId69" Type="http://schemas.openxmlformats.org/officeDocument/2006/relationships/image" Target="../media/image40.png"/><Relationship Id="rId8" Type="http://schemas.openxmlformats.org/officeDocument/2006/relationships/image" Target="../media/image3.wmf"/><Relationship Id="rId51" Type="http://schemas.openxmlformats.org/officeDocument/2006/relationships/oleObject" Target="../embeddings/oleObject25.bin"/><Relationship Id="rId72" Type="http://schemas.openxmlformats.org/officeDocument/2006/relationships/image" Target="../media/image43.png"/><Relationship Id="rId3" Type="http://schemas.openxmlformats.org/officeDocument/2006/relationships/oleObject" Target="../embeddings/oleObject1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image" Target="../media/image22.wmf"/><Relationship Id="rId59" Type="http://schemas.openxmlformats.org/officeDocument/2006/relationships/image" Target="../media/image30.png"/><Relationship Id="rId67" Type="http://schemas.openxmlformats.org/officeDocument/2006/relationships/image" Target="../media/image38.png"/><Relationship Id="rId20" Type="http://schemas.openxmlformats.org/officeDocument/2006/relationships/image" Target="../media/image9.wmf"/><Relationship Id="rId41" Type="http://schemas.openxmlformats.org/officeDocument/2006/relationships/oleObject" Target="../embeddings/oleObject20.bin"/><Relationship Id="rId54" Type="http://schemas.openxmlformats.org/officeDocument/2006/relationships/image" Target="../media/image26.wmf"/><Relationship Id="rId62" Type="http://schemas.openxmlformats.org/officeDocument/2006/relationships/image" Target="../media/image33.png"/><Relationship Id="rId70" Type="http://schemas.openxmlformats.org/officeDocument/2006/relationships/image" Target="../media/image4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4.bin"/><Relationship Id="rId57" Type="http://schemas.openxmlformats.org/officeDocument/2006/relationships/image" Target="../media/image28.jpg"/><Relationship Id="rId10" Type="http://schemas.openxmlformats.org/officeDocument/2006/relationships/image" Target="../media/image4.wmf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1.wmf"/><Relationship Id="rId52" Type="http://schemas.openxmlformats.org/officeDocument/2006/relationships/image" Target="../media/image25.wmf"/><Relationship Id="rId60" Type="http://schemas.openxmlformats.org/officeDocument/2006/relationships/image" Target="../media/image31.png"/><Relationship Id="rId65" Type="http://schemas.openxmlformats.org/officeDocument/2006/relationships/image" Target="../media/image36.png"/><Relationship Id="rId73" Type="http://schemas.openxmlformats.org/officeDocument/2006/relationships/image" Target="../media/image44.png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9" Type="http://schemas.openxmlformats.org/officeDocument/2006/relationships/oleObject" Target="../embeddings/oleObject19.bin"/><Relationship Id="rId34" Type="http://schemas.openxmlformats.org/officeDocument/2006/relationships/image" Target="../media/image16.wmf"/><Relationship Id="rId50" Type="http://schemas.openxmlformats.org/officeDocument/2006/relationships/image" Target="../media/image24.wmf"/><Relationship Id="rId55" Type="http://schemas.openxmlformats.org/officeDocument/2006/relationships/oleObject" Target="../embeddings/oleObject27.bin"/><Relationship Id="rId7" Type="http://schemas.openxmlformats.org/officeDocument/2006/relationships/oleObject" Target="../embeddings/oleObject3.bin"/><Relationship Id="rId71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8682928" y="2222592"/>
            <a:ext cx="1753122" cy="680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/>
          <p:nvPr/>
        </p:nvCxnSpPr>
        <p:spPr>
          <a:xfrm flipV="1">
            <a:off x="7889534" y="2551795"/>
            <a:ext cx="333788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 rot="10800000">
            <a:off x="9558474" y="882856"/>
            <a:ext cx="0" cy="3337879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 rot="19800000" flipV="1">
            <a:off x="7889532" y="2551795"/>
            <a:ext cx="3337880" cy="0"/>
          </a:xfrm>
          <a:prstGeom prst="straightConnector1">
            <a:avLst/>
          </a:prstGeom>
          <a:ln w="444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 rot="9000000">
            <a:off x="9558472" y="882856"/>
            <a:ext cx="0" cy="3337879"/>
          </a:xfrm>
          <a:prstGeom prst="straightConnector1">
            <a:avLst/>
          </a:prstGeom>
          <a:ln w="444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物件 30"/>
          <p:cNvGraphicFramePr>
            <a:graphicFrameLocks noChangeAspect="1"/>
          </p:cNvGraphicFramePr>
          <p:nvPr>
            <p:extLst/>
          </p:nvPr>
        </p:nvGraphicFramePr>
        <p:xfrm>
          <a:off x="9280050" y="3029869"/>
          <a:ext cx="574046" cy="263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Equation" r:id="rId3" imgW="495000" imgH="228600" progId="Equation.DSMT4">
                  <p:embed/>
                </p:oleObj>
              </mc:Choice>
              <mc:Fallback>
                <p:oleObj name="Equation" r:id="rId3" imgW="495000" imgH="228600" progId="Equation.DSMT4">
                  <p:embed/>
                  <p:pic>
                    <p:nvPicPr>
                      <p:cNvPr id="31" name="物件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0050" y="3029869"/>
                        <a:ext cx="574046" cy="2634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物件 32"/>
          <p:cNvGraphicFramePr>
            <a:graphicFrameLocks noChangeAspect="1"/>
          </p:cNvGraphicFramePr>
          <p:nvPr>
            <p:extLst/>
          </p:nvPr>
        </p:nvGraphicFramePr>
        <p:xfrm>
          <a:off x="11270293" y="2459375"/>
          <a:ext cx="191349" cy="20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Equation" r:id="rId5" imgW="164880" imgH="177480" progId="Equation.DSMT4">
                  <p:embed/>
                </p:oleObj>
              </mc:Choice>
              <mc:Fallback>
                <p:oleObj name="Equation" r:id="rId5" imgW="164880" imgH="177480" progId="Equation.DSMT4">
                  <p:embed/>
                  <p:pic>
                    <p:nvPicPr>
                      <p:cNvPr id="33" name="物件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0293" y="2459375"/>
                        <a:ext cx="191349" cy="2060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物件 33"/>
          <p:cNvGraphicFramePr>
            <a:graphicFrameLocks noChangeAspect="1"/>
          </p:cNvGraphicFramePr>
          <p:nvPr>
            <p:extLst/>
          </p:nvPr>
        </p:nvGraphicFramePr>
        <p:xfrm>
          <a:off x="11012581" y="1528832"/>
          <a:ext cx="206068" cy="25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Equation" r:id="rId7" imgW="177480" imgH="215640" progId="Equation.DSMT4">
                  <p:embed/>
                </p:oleObj>
              </mc:Choice>
              <mc:Fallback>
                <p:oleObj name="Equation" r:id="rId7" imgW="177480" imgH="215640" progId="Equation.DSMT4">
                  <p:embed/>
                  <p:pic>
                    <p:nvPicPr>
                      <p:cNvPr id="34" name="物件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2581" y="1528832"/>
                        <a:ext cx="206068" cy="25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物件 34"/>
          <p:cNvGraphicFramePr>
            <a:graphicFrameLocks noChangeAspect="1"/>
          </p:cNvGraphicFramePr>
          <p:nvPr>
            <p:extLst/>
          </p:nvPr>
        </p:nvGraphicFramePr>
        <p:xfrm>
          <a:off x="9454873" y="654811"/>
          <a:ext cx="206068" cy="25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Equation" r:id="rId9" imgW="177480" imgH="215640" progId="Equation.DSMT4">
                  <p:embed/>
                </p:oleObj>
              </mc:Choice>
              <mc:Fallback>
                <p:oleObj name="Equation" r:id="rId9" imgW="177480" imgH="215640" progId="Equation.DSMT4">
                  <p:embed/>
                  <p:pic>
                    <p:nvPicPr>
                      <p:cNvPr id="35" name="物件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4873" y="654811"/>
                        <a:ext cx="206068" cy="25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物件 35"/>
          <p:cNvGraphicFramePr>
            <a:graphicFrameLocks noChangeAspect="1"/>
          </p:cNvGraphicFramePr>
          <p:nvPr>
            <p:extLst/>
          </p:nvPr>
        </p:nvGraphicFramePr>
        <p:xfrm>
          <a:off x="8595277" y="877069"/>
          <a:ext cx="220787" cy="294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Equation" r:id="rId11" imgW="190440" imgH="253800" progId="Equation.DSMT4">
                  <p:embed/>
                </p:oleObj>
              </mc:Choice>
              <mc:Fallback>
                <p:oleObj name="Equation" r:id="rId11" imgW="190440" imgH="253800" progId="Equation.DSMT4">
                  <p:embed/>
                  <p:pic>
                    <p:nvPicPr>
                      <p:cNvPr id="36" name="物件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5277" y="877069"/>
                        <a:ext cx="220787" cy="2943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直線單箭頭接點 39"/>
          <p:cNvCxnSpPr/>
          <p:nvPr/>
        </p:nvCxnSpPr>
        <p:spPr>
          <a:xfrm flipV="1">
            <a:off x="9856294" y="3169736"/>
            <a:ext cx="600818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/>
          <p:nvPr/>
        </p:nvCxnSpPr>
        <p:spPr>
          <a:xfrm rot="10800000" flipV="1">
            <a:off x="8670066" y="3164454"/>
            <a:ext cx="600818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單箭頭接點 41"/>
          <p:cNvCxnSpPr/>
          <p:nvPr/>
        </p:nvCxnSpPr>
        <p:spPr>
          <a:xfrm rot="16200000" flipV="1">
            <a:off x="10470854" y="2339417"/>
            <a:ext cx="233652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 rot="5400000" flipV="1">
            <a:off x="10470854" y="2771020"/>
            <a:ext cx="233652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物件 43"/>
          <p:cNvGraphicFramePr>
            <a:graphicFrameLocks noChangeAspect="1"/>
          </p:cNvGraphicFramePr>
          <p:nvPr>
            <p:extLst/>
          </p:nvPr>
        </p:nvGraphicFramePr>
        <p:xfrm>
          <a:off x="10489987" y="2420059"/>
          <a:ext cx="529888" cy="263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Equation" r:id="rId13" imgW="457200" imgH="228600" progId="Equation.DSMT4">
                  <p:embed/>
                </p:oleObj>
              </mc:Choice>
              <mc:Fallback>
                <p:oleObj name="Equation" r:id="rId13" imgW="457200" imgH="228600" progId="Equation.DSMT4">
                  <p:embed/>
                  <p:pic>
                    <p:nvPicPr>
                      <p:cNvPr id="44" name="物件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89987" y="2420059"/>
                        <a:ext cx="529888" cy="26347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直線接點 45"/>
          <p:cNvCxnSpPr/>
          <p:nvPr/>
        </p:nvCxnSpPr>
        <p:spPr>
          <a:xfrm>
            <a:off x="10436051" y="2903414"/>
            <a:ext cx="0" cy="5400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8669772" y="2903414"/>
            <a:ext cx="0" cy="5400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H="1" flipV="1">
            <a:off x="10431952" y="2896349"/>
            <a:ext cx="36768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H="1" flipV="1">
            <a:off x="10434918" y="2219464"/>
            <a:ext cx="36768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弧形 50"/>
          <p:cNvSpPr/>
          <p:nvPr/>
        </p:nvSpPr>
        <p:spPr>
          <a:xfrm rot="17190398">
            <a:off x="9326392" y="2007585"/>
            <a:ext cx="336977" cy="367389"/>
          </a:xfrm>
          <a:prstGeom prst="arc">
            <a:avLst>
              <a:gd name="adj1" fmla="val 16551355"/>
              <a:gd name="adj2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2" name="物件 51"/>
          <p:cNvGraphicFramePr>
            <a:graphicFrameLocks noChangeAspect="1"/>
          </p:cNvGraphicFramePr>
          <p:nvPr>
            <p:extLst/>
          </p:nvPr>
        </p:nvGraphicFramePr>
        <p:xfrm>
          <a:off x="9295907" y="1746970"/>
          <a:ext cx="191349" cy="264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Equation" r:id="rId15" imgW="164880" imgH="228600" progId="Equation.DSMT4">
                  <p:embed/>
                </p:oleObj>
              </mc:Choice>
              <mc:Fallback>
                <p:oleObj name="Equation" r:id="rId15" imgW="164880" imgH="228600" progId="Equation.DSMT4">
                  <p:embed/>
                  <p:pic>
                    <p:nvPicPr>
                      <p:cNvPr id="52" name="物件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5907" y="1746970"/>
                        <a:ext cx="191349" cy="264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矩形 53"/>
          <p:cNvSpPr/>
          <p:nvPr/>
        </p:nvSpPr>
        <p:spPr>
          <a:xfrm>
            <a:off x="-193210" y="259175"/>
            <a:ext cx="12746616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8145" indent="-398145" algn="ctr">
              <a:lnSpc>
                <a:spcPts val="1500"/>
              </a:lnSpc>
              <a:spcAft>
                <a:spcPts val="0"/>
              </a:spcAft>
            </a:pPr>
            <a:r>
              <a:rPr lang="zh-TW" altLang="en-US" sz="28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面積慣性矩莫爾圓及張量轉換關係 </a:t>
            </a:r>
            <a:r>
              <a:rPr lang="en-US" altLang="zh-TW" sz="28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60 </a:t>
            </a:r>
            <a:r>
              <a:rPr lang="zh-TW" altLang="en-US" sz="28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度 </a:t>
            </a:r>
            <a:r>
              <a:rPr lang="en-US" altLang="zh-TW" sz="24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2024</a:t>
            </a:r>
            <a:r>
              <a:rPr lang="zh-TW" altLang="en-US" sz="24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r>
              <a:rPr lang="en-US" altLang="zh-TW" sz="24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24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月</a:t>
            </a:r>
            <a:r>
              <a:rPr lang="en-US" altLang="zh-TW" sz="24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11</a:t>
            </a:r>
            <a:r>
              <a:rPr lang="zh-TW" altLang="en-US" sz="24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日 陳正宗特聘講座教授</a:t>
            </a:r>
            <a:endParaRPr lang="zh-TW" altLang="zh-TW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805912" y="12676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62" name="群組 61"/>
          <p:cNvGrpSpPr/>
          <p:nvPr/>
        </p:nvGrpSpPr>
        <p:grpSpPr>
          <a:xfrm>
            <a:off x="2223406" y="755682"/>
            <a:ext cx="5229225" cy="1580557"/>
            <a:chOff x="504825" y="973138"/>
            <a:chExt cx="5229225" cy="1580557"/>
          </a:xfrm>
        </p:grpSpPr>
        <p:graphicFrame>
          <p:nvGraphicFramePr>
            <p:cNvPr id="56" name="物件 55"/>
            <p:cNvGraphicFramePr>
              <a:graphicFrameLocks noChangeAspect="1"/>
            </p:cNvGraphicFramePr>
            <p:nvPr>
              <p:extLst/>
            </p:nvPr>
          </p:nvGraphicFramePr>
          <p:xfrm>
            <a:off x="504825" y="973138"/>
            <a:ext cx="5229225" cy="1550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6" name="Equation" r:id="rId17" imgW="3441600" imgH="1028520" progId="Equation.DSMT4">
                    <p:embed/>
                  </p:oleObj>
                </mc:Choice>
                <mc:Fallback>
                  <p:oleObj name="Equation" r:id="rId17" imgW="3441600" imgH="1028520" progId="Equation.DSMT4">
                    <p:embed/>
                    <p:pic>
                      <p:nvPicPr>
                        <p:cNvPr id="56" name="物件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825" y="973138"/>
                          <a:ext cx="5229225" cy="15509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8" name="直線接點 57"/>
            <p:cNvCxnSpPr/>
            <p:nvPr/>
          </p:nvCxnSpPr>
          <p:spPr>
            <a:xfrm>
              <a:off x="3456122" y="1747523"/>
              <a:ext cx="2078781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4512014" y="1046816"/>
              <a:ext cx="0" cy="150687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3" name="物件 62"/>
          <p:cNvGraphicFramePr>
            <a:graphicFrameLocks noChangeAspect="1"/>
          </p:cNvGraphicFramePr>
          <p:nvPr>
            <p:extLst/>
          </p:nvPr>
        </p:nvGraphicFramePr>
        <p:xfrm>
          <a:off x="835088" y="663167"/>
          <a:ext cx="271463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Equation" r:id="rId19" imgW="177480" imgH="228600" progId="Equation.DSMT4">
                  <p:embed/>
                </p:oleObj>
              </mc:Choice>
              <mc:Fallback>
                <p:oleObj name="Equation" r:id="rId19" imgW="177480" imgH="228600" progId="Equation.DSMT4">
                  <p:embed/>
                  <p:pic>
                    <p:nvPicPr>
                      <p:cNvPr id="63" name="物件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88" y="663167"/>
                        <a:ext cx="271463" cy="34448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物件 63"/>
          <p:cNvGraphicFramePr>
            <a:graphicFrameLocks noChangeAspect="1"/>
          </p:cNvGraphicFramePr>
          <p:nvPr>
            <p:extLst/>
          </p:nvPr>
        </p:nvGraphicFramePr>
        <p:xfrm>
          <a:off x="793750" y="2301180"/>
          <a:ext cx="3111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Equation" r:id="rId21" imgW="203040" imgH="228600" progId="Equation.DSMT4">
                  <p:embed/>
                </p:oleObj>
              </mc:Choice>
              <mc:Fallback>
                <p:oleObj name="Equation" r:id="rId21" imgW="203040" imgH="228600" progId="Equation.DSMT4">
                  <p:embed/>
                  <p:pic>
                    <p:nvPicPr>
                      <p:cNvPr id="64" name="物件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" y="2301180"/>
                        <a:ext cx="311150" cy="344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群組 65"/>
          <p:cNvGrpSpPr/>
          <p:nvPr/>
        </p:nvGrpSpPr>
        <p:grpSpPr>
          <a:xfrm>
            <a:off x="2067831" y="2406512"/>
            <a:ext cx="5384800" cy="1580035"/>
            <a:chOff x="427720" y="973660"/>
            <a:chExt cx="5384800" cy="1580035"/>
          </a:xfrm>
        </p:grpSpPr>
        <p:graphicFrame>
          <p:nvGraphicFramePr>
            <p:cNvPr id="67" name="物件 66"/>
            <p:cNvGraphicFramePr>
              <a:graphicFrameLocks noChangeAspect="1"/>
            </p:cNvGraphicFramePr>
            <p:nvPr>
              <p:extLst/>
            </p:nvPr>
          </p:nvGraphicFramePr>
          <p:xfrm>
            <a:off x="427720" y="973660"/>
            <a:ext cx="5384800" cy="1550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9" name="Equation" r:id="rId23" imgW="3543120" imgH="1028520" progId="Equation.DSMT4">
                    <p:embed/>
                  </p:oleObj>
                </mc:Choice>
                <mc:Fallback>
                  <p:oleObj name="Equation" r:id="rId23" imgW="3543120" imgH="1028520" progId="Equation.DSMT4">
                    <p:embed/>
                    <p:pic>
                      <p:nvPicPr>
                        <p:cNvPr id="67" name="物件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720" y="973660"/>
                          <a:ext cx="5384800" cy="15509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8" name="直線接點 67"/>
            <p:cNvCxnSpPr/>
            <p:nvPr/>
          </p:nvCxnSpPr>
          <p:spPr>
            <a:xfrm>
              <a:off x="3533612" y="1747523"/>
              <a:ext cx="2078781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4589504" y="1046816"/>
              <a:ext cx="0" cy="150687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0" name="物件 69"/>
          <p:cNvGraphicFramePr>
            <a:graphicFrameLocks noChangeAspect="1"/>
          </p:cNvGraphicFramePr>
          <p:nvPr>
            <p:extLst/>
          </p:nvPr>
        </p:nvGraphicFramePr>
        <p:xfrm>
          <a:off x="801688" y="4048125"/>
          <a:ext cx="2921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Equation" r:id="rId25" imgW="190440" imgH="228600" progId="Equation.DSMT4">
                  <p:embed/>
                </p:oleObj>
              </mc:Choice>
              <mc:Fallback>
                <p:oleObj name="Equation" r:id="rId25" imgW="190440" imgH="228600" progId="Equation.DSMT4">
                  <p:embed/>
                  <p:pic>
                    <p:nvPicPr>
                      <p:cNvPr id="70" name="物件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4048125"/>
                        <a:ext cx="292100" cy="3444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物件 71"/>
          <p:cNvGraphicFramePr>
            <a:graphicFrameLocks noChangeAspect="1"/>
          </p:cNvGraphicFramePr>
          <p:nvPr>
            <p:extLst/>
          </p:nvPr>
        </p:nvGraphicFramePr>
        <p:xfrm>
          <a:off x="849313" y="4306888"/>
          <a:ext cx="2606675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Equation" r:id="rId27" imgW="1714320" imgH="723600" progId="Equation.DSMT4">
                  <p:embed/>
                </p:oleObj>
              </mc:Choice>
              <mc:Fallback>
                <p:oleObj name="Equation" r:id="rId27" imgW="1714320" imgH="723600" progId="Equation.DSMT4">
                  <p:embed/>
                  <p:pic>
                    <p:nvPicPr>
                      <p:cNvPr id="72" name="物件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4306888"/>
                        <a:ext cx="2606675" cy="1092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物件 76"/>
          <p:cNvGraphicFramePr>
            <a:graphicFrameLocks noChangeAspect="1"/>
          </p:cNvGraphicFramePr>
          <p:nvPr>
            <p:extLst/>
          </p:nvPr>
        </p:nvGraphicFramePr>
        <p:xfrm>
          <a:off x="725488" y="5451475"/>
          <a:ext cx="2795587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Equation" r:id="rId29" imgW="1841400" imgH="749160" progId="Equation.DSMT4">
                  <p:embed/>
                </p:oleObj>
              </mc:Choice>
              <mc:Fallback>
                <p:oleObj name="Equation" r:id="rId29" imgW="1841400" imgH="749160" progId="Equation.DSMT4">
                  <p:embed/>
                  <p:pic>
                    <p:nvPicPr>
                      <p:cNvPr id="77" name="物件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5451475"/>
                        <a:ext cx="2795587" cy="113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物件 79"/>
          <p:cNvGraphicFramePr>
            <a:graphicFrameLocks noChangeAspect="1"/>
          </p:cNvGraphicFramePr>
          <p:nvPr>
            <p:extLst/>
          </p:nvPr>
        </p:nvGraphicFramePr>
        <p:xfrm>
          <a:off x="3538538" y="4044950"/>
          <a:ext cx="3111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Equation" r:id="rId31" imgW="203040" imgH="228600" progId="Equation.DSMT4">
                  <p:embed/>
                </p:oleObj>
              </mc:Choice>
              <mc:Fallback>
                <p:oleObj name="Equation" r:id="rId31" imgW="203040" imgH="228600" progId="Equation.DSMT4">
                  <p:embed/>
                  <p:pic>
                    <p:nvPicPr>
                      <p:cNvPr id="80" name="物件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8" y="4044950"/>
                        <a:ext cx="311150" cy="3444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物件 81"/>
          <p:cNvGraphicFramePr>
            <a:graphicFrameLocks noChangeAspect="1"/>
          </p:cNvGraphicFramePr>
          <p:nvPr>
            <p:extLst/>
          </p:nvPr>
        </p:nvGraphicFramePr>
        <p:xfrm>
          <a:off x="3522663" y="5438775"/>
          <a:ext cx="2852737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33" imgW="1879560" imgH="749160" progId="Equation.DSMT4">
                  <p:embed/>
                </p:oleObj>
              </mc:Choice>
              <mc:Fallback>
                <p:oleObj name="Equation" r:id="rId33" imgW="1879560" imgH="749160" progId="Equation.DSMT4">
                  <p:embed/>
                  <p:pic>
                    <p:nvPicPr>
                      <p:cNvPr id="82" name="物件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3" y="5438775"/>
                        <a:ext cx="2852737" cy="113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物件 84"/>
          <p:cNvGraphicFramePr>
            <a:graphicFrameLocks noChangeAspect="1"/>
          </p:cNvGraphicFramePr>
          <p:nvPr>
            <p:extLst/>
          </p:nvPr>
        </p:nvGraphicFramePr>
        <p:xfrm>
          <a:off x="3733800" y="4335463"/>
          <a:ext cx="2605088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35" imgW="1714320" imgH="723600" progId="Equation.DSMT4">
                  <p:embed/>
                </p:oleObj>
              </mc:Choice>
              <mc:Fallback>
                <p:oleObj name="Equation" r:id="rId35" imgW="1714320" imgH="723600" progId="Equation.DSMT4">
                  <p:embed/>
                  <p:pic>
                    <p:nvPicPr>
                      <p:cNvPr id="85" name="物件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335463"/>
                        <a:ext cx="2605088" cy="1092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物件 85"/>
          <p:cNvGraphicFramePr>
            <a:graphicFrameLocks noChangeAspect="1"/>
          </p:cNvGraphicFramePr>
          <p:nvPr>
            <p:extLst/>
          </p:nvPr>
        </p:nvGraphicFramePr>
        <p:xfrm>
          <a:off x="6364928" y="4054433"/>
          <a:ext cx="2921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Equation" r:id="rId37" imgW="190440" imgH="228600" progId="Equation.DSMT4">
                  <p:embed/>
                </p:oleObj>
              </mc:Choice>
              <mc:Fallback>
                <p:oleObj name="Equation" r:id="rId37" imgW="190440" imgH="228600" progId="Equation.DSMT4">
                  <p:embed/>
                  <p:pic>
                    <p:nvPicPr>
                      <p:cNvPr id="86" name="物件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4928" y="4054433"/>
                        <a:ext cx="292100" cy="34448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" name="群組 117"/>
          <p:cNvGrpSpPr/>
          <p:nvPr/>
        </p:nvGrpSpPr>
        <p:grpSpPr>
          <a:xfrm>
            <a:off x="6552498" y="4114505"/>
            <a:ext cx="2803627" cy="2367790"/>
            <a:chOff x="7015022" y="4093632"/>
            <a:chExt cx="2803627" cy="2367790"/>
          </a:xfrm>
        </p:grpSpPr>
        <p:cxnSp>
          <p:nvCxnSpPr>
            <p:cNvPr id="96" name="直線接點 95"/>
            <p:cNvCxnSpPr/>
            <p:nvPr/>
          </p:nvCxnSpPr>
          <p:spPr>
            <a:xfrm rot="3600000">
              <a:off x="7460856" y="5433576"/>
              <a:ext cx="1296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群組 88"/>
            <p:cNvGrpSpPr/>
            <p:nvPr/>
          </p:nvGrpSpPr>
          <p:grpSpPr>
            <a:xfrm>
              <a:off x="7015022" y="4275965"/>
              <a:ext cx="2185458" cy="2185457"/>
              <a:chOff x="8457478" y="3906112"/>
              <a:chExt cx="3337880" cy="3337879"/>
            </a:xfrm>
          </p:grpSpPr>
          <p:cxnSp>
            <p:nvCxnSpPr>
              <p:cNvPr id="87" name="直線單箭頭接點 86"/>
              <p:cNvCxnSpPr/>
              <p:nvPr/>
            </p:nvCxnSpPr>
            <p:spPr>
              <a:xfrm flipV="1">
                <a:off x="8457478" y="5666079"/>
                <a:ext cx="3337880" cy="0"/>
              </a:xfrm>
              <a:prstGeom prst="straightConnector1">
                <a:avLst/>
              </a:prstGeom>
              <a:ln w="444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單箭頭接點 87"/>
              <p:cNvCxnSpPr/>
              <p:nvPr/>
            </p:nvCxnSpPr>
            <p:spPr>
              <a:xfrm rot="10800000">
                <a:off x="8891684" y="3906112"/>
                <a:ext cx="0" cy="3337879"/>
              </a:xfrm>
              <a:prstGeom prst="straightConnector1">
                <a:avLst/>
              </a:prstGeom>
              <a:ln w="444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橢圓 89"/>
            <p:cNvSpPr/>
            <p:nvPr/>
          </p:nvSpPr>
          <p:spPr>
            <a:xfrm>
              <a:off x="7461962" y="4786605"/>
              <a:ext cx="1296000" cy="1296000"/>
            </a:xfrm>
            <a:prstGeom prst="ellipse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橢圓 90"/>
            <p:cNvSpPr/>
            <p:nvPr/>
          </p:nvSpPr>
          <p:spPr>
            <a:xfrm>
              <a:off x="7412725" y="5367365"/>
              <a:ext cx="108000" cy="108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" name="橢圓 91"/>
            <p:cNvSpPr/>
            <p:nvPr/>
          </p:nvSpPr>
          <p:spPr>
            <a:xfrm>
              <a:off x="8703962" y="5378220"/>
              <a:ext cx="108000" cy="108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橢圓 93"/>
            <p:cNvSpPr/>
            <p:nvPr/>
          </p:nvSpPr>
          <p:spPr>
            <a:xfrm>
              <a:off x="7730856" y="4819774"/>
              <a:ext cx="108000" cy="10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" name="橢圓 92"/>
            <p:cNvSpPr/>
            <p:nvPr/>
          </p:nvSpPr>
          <p:spPr>
            <a:xfrm>
              <a:off x="8378856" y="5939378"/>
              <a:ext cx="108000" cy="10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01" name="物件 100"/>
            <p:cNvGraphicFramePr>
              <a:graphicFrameLocks noChangeAspect="1"/>
            </p:cNvGraphicFramePr>
            <p:nvPr>
              <p:extLst/>
            </p:nvPr>
          </p:nvGraphicFramePr>
          <p:xfrm>
            <a:off x="9228099" y="5267991"/>
            <a:ext cx="59055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7" name="Equation" r:id="rId39" imgW="507960" imgH="317160" progId="Equation.DSMT4">
                    <p:embed/>
                  </p:oleObj>
                </mc:Choice>
                <mc:Fallback>
                  <p:oleObj name="Equation" r:id="rId39" imgW="507960" imgH="317160" progId="Equation.DSMT4">
                    <p:embed/>
                    <p:pic>
                      <p:nvPicPr>
                        <p:cNvPr id="101" name="物件 1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28099" y="5267991"/>
                          <a:ext cx="590550" cy="368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" name="物件 101"/>
            <p:cNvGraphicFramePr>
              <a:graphicFrameLocks noChangeAspect="1"/>
            </p:cNvGraphicFramePr>
            <p:nvPr>
              <p:extLst/>
            </p:nvPr>
          </p:nvGraphicFramePr>
          <p:xfrm>
            <a:off x="7356334" y="4093632"/>
            <a:ext cx="309562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8" name="Equation" r:id="rId41" imgW="266400" imgH="317160" progId="Equation.DSMT4">
                    <p:embed/>
                  </p:oleObj>
                </mc:Choice>
                <mc:Fallback>
                  <p:oleObj name="Equation" r:id="rId41" imgW="266400" imgH="317160" progId="Equation.DSMT4">
                    <p:embed/>
                    <p:pic>
                      <p:nvPicPr>
                        <p:cNvPr id="102" name="物件 1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56334" y="4093632"/>
                          <a:ext cx="309562" cy="368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" name="物件 102"/>
            <p:cNvGraphicFramePr>
              <a:graphicFrameLocks noChangeAspect="1"/>
            </p:cNvGraphicFramePr>
            <p:nvPr>
              <p:extLst/>
            </p:nvPr>
          </p:nvGraphicFramePr>
          <p:xfrm>
            <a:off x="7488799" y="5141677"/>
            <a:ext cx="190500" cy="265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9" name="Equation" r:id="rId43" imgW="164880" imgH="228600" progId="Equation.DSMT4">
                    <p:embed/>
                  </p:oleObj>
                </mc:Choice>
                <mc:Fallback>
                  <p:oleObj name="Equation" r:id="rId43" imgW="164880" imgH="228600" progId="Equation.DSMT4">
                    <p:embed/>
                    <p:pic>
                      <p:nvPicPr>
                        <p:cNvPr id="103" name="物件 1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8799" y="5141677"/>
                          <a:ext cx="190500" cy="2651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" name="物件 103"/>
            <p:cNvGraphicFramePr>
              <a:graphicFrameLocks noChangeAspect="1"/>
            </p:cNvGraphicFramePr>
            <p:nvPr>
              <p:extLst/>
            </p:nvPr>
          </p:nvGraphicFramePr>
          <p:xfrm>
            <a:off x="8814362" y="5121040"/>
            <a:ext cx="176212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0" name="Equation" r:id="rId45" imgW="152280" imgH="279360" progId="Equation.DSMT4">
                    <p:embed/>
                  </p:oleObj>
                </mc:Choice>
                <mc:Fallback>
                  <p:oleObj name="Equation" r:id="rId45" imgW="152280" imgH="279360" progId="Equation.DSMT4">
                    <p:embed/>
                    <p:pic>
                      <p:nvPicPr>
                        <p:cNvPr id="104" name="物件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14362" y="5121040"/>
                          <a:ext cx="176212" cy="32385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" name="物件 104"/>
            <p:cNvGraphicFramePr>
              <a:graphicFrameLocks noChangeAspect="1"/>
            </p:cNvGraphicFramePr>
            <p:nvPr>
              <p:extLst/>
            </p:nvPr>
          </p:nvGraphicFramePr>
          <p:xfrm>
            <a:off x="7663424" y="4560652"/>
            <a:ext cx="176213" cy="265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1" name="Equation" r:id="rId47" imgW="152280" imgH="228600" progId="Equation.DSMT4">
                    <p:embed/>
                  </p:oleObj>
                </mc:Choice>
                <mc:Fallback>
                  <p:oleObj name="Equation" r:id="rId47" imgW="152280" imgH="228600" progId="Equation.DSMT4">
                    <p:embed/>
                    <p:pic>
                      <p:nvPicPr>
                        <p:cNvPr id="105" name="物件 1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63424" y="4560652"/>
                          <a:ext cx="176213" cy="2651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" name="物件 105"/>
            <p:cNvGraphicFramePr>
              <a:graphicFrameLocks noChangeAspect="1"/>
            </p:cNvGraphicFramePr>
            <p:nvPr>
              <p:extLst/>
            </p:nvPr>
          </p:nvGraphicFramePr>
          <p:xfrm>
            <a:off x="8520674" y="5903677"/>
            <a:ext cx="206375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2" name="Equation" r:id="rId49" imgW="177480" imgH="279360" progId="Equation.DSMT4">
                    <p:embed/>
                  </p:oleObj>
                </mc:Choice>
                <mc:Fallback>
                  <p:oleObj name="Equation" r:id="rId49" imgW="177480" imgH="279360" progId="Equation.DSMT4">
                    <p:embed/>
                    <p:pic>
                      <p:nvPicPr>
                        <p:cNvPr id="106" name="物件 1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20674" y="5903677"/>
                          <a:ext cx="206375" cy="32385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" name="物件 106"/>
            <p:cNvGraphicFramePr>
              <a:graphicFrameLocks noChangeAspect="1"/>
            </p:cNvGraphicFramePr>
            <p:nvPr>
              <p:extLst/>
            </p:nvPr>
          </p:nvGraphicFramePr>
          <p:xfrm>
            <a:off x="7941237" y="5457590"/>
            <a:ext cx="177800" cy="263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3" name="Equation" r:id="rId51" imgW="152280" imgH="228600" progId="Equation.DSMT4">
                    <p:embed/>
                  </p:oleObj>
                </mc:Choice>
                <mc:Fallback>
                  <p:oleObj name="Equation" r:id="rId51" imgW="152280" imgH="228600" progId="Equation.DSMT4">
                    <p:embed/>
                    <p:pic>
                      <p:nvPicPr>
                        <p:cNvPr id="107" name="物件 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41237" y="5457590"/>
                          <a:ext cx="177800" cy="26352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0" name="矩形 109"/>
          <p:cNvSpPr/>
          <p:nvPr/>
        </p:nvSpPr>
        <p:spPr>
          <a:xfrm>
            <a:off x="6007480" y="6570984"/>
            <a:ext cx="8023803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8145" indent="-398145" algn="ctr">
              <a:lnSpc>
                <a:spcPts val="1500"/>
              </a:lnSpc>
              <a:spcAft>
                <a:spcPts val="0"/>
              </a:spcAft>
            </a:pPr>
            <a:r>
              <a:rPr lang="zh-TW" altLang="en-US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檔名</a:t>
            </a:r>
            <a:r>
              <a:rPr lang="en-US" altLang="zh-TW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:</a:t>
            </a:r>
            <a:r>
              <a:rPr lang="zh-TW" altLang="en-US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面積慣性矩莫爾圓及張量轉換關係</a:t>
            </a:r>
            <a:r>
              <a:rPr lang="en-US" altLang="zh-TW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.</a:t>
            </a:r>
            <a:r>
              <a:rPr lang="en-US" altLang="zh-TW" sz="1200" kern="100" dirty="0" err="1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ppt</a:t>
            </a:r>
            <a:r>
              <a:rPr lang="zh-TW" altLang="en-US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zh-TW" altLang="en-US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製作</a:t>
            </a:r>
            <a:r>
              <a:rPr lang="en-US" altLang="zh-TW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:</a:t>
            </a:r>
            <a:r>
              <a:rPr lang="zh-TW" altLang="en-US" sz="1200" kern="1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周彥廷</a:t>
            </a:r>
            <a:endParaRPr lang="zh-TW" altLang="zh-TW" sz="11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1" name="物件 110"/>
          <p:cNvGraphicFramePr>
            <a:graphicFrameLocks noChangeAspect="1"/>
          </p:cNvGraphicFramePr>
          <p:nvPr>
            <p:extLst/>
          </p:nvPr>
        </p:nvGraphicFramePr>
        <p:xfrm>
          <a:off x="9545568" y="4582682"/>
          <a:ext cx="23574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name="Equation" r:id="rId53" imgW="2031840" imgH="380880" progId="Equation.DSMT4">
                  <p:embed/>
                </p:oleObj>
              </mc:Choice>
              <mc:Fallback>
                <p:oleObj name="Equation" r:id="rId53" imgW="2031840" imgH="380880" progId="Equation.DSMT4">
                  <p:embed/>
                  <p:pic>
                    <p:nvPicPr>
                      <p:cNvPr id="111" name="物件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5568" y="4582682"/>
                        <a:ext cx="2357438" cy="439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9" name="群組 118"/>
          <p:cNvGrpSpPr/>
          <p:nvPr/>
        </p:nvGrpSpPr>
        <p:grpSpPr>
          <a:xfrm>
            <a:off x="9391581" y="5184831"/>
            <a:ext cx="2665412" cy="1054100"/>
            <a:chOff x="9391581" y="5184831"/>
            <a:chExt cx="2665412" cy="1054100"/>
          </a:xfrm>
        </p:grpSpPr>
        <p:graphicFrame>
          <p:nvGraphicFramePr>
            <p:cNvPr id="113" name="物件 112"/>
            <p:cNvGraphicFramePr>
              <a:graphicFrameLocks noChangeAspect="1"/>
            </p:cNvGraphicFramePr>
            <p:nvPr>
              <p:extLst/>
            </p:nvPr>
          </p:nvGraphicFramePr>
          <p:xfrm>
            <a:off x="9391581" y="5184831"/>
            <a:ext cx="2665412" cy="1054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5" name="Equation" r:id="rId55" imgW="2577960" imgH="1028520" progId="Equation.DSMT4">
                    <p:embed/>
                  </p:oleObj>
                </mc:Choice>
                <mc:Fallback>
                  <p:oleObj name="Equation" r:id="rId55" imgW="2577960" imgH="1028520" progId="Equation.DSMT4">
                    <p:embed/>
                    <p:pic>
                      <p:nvPicPr>
                        <p:cNvPr id="113" name="物件 1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1581" y="5184831"/>
                          <a:ext cx="2665412" cy="10541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6" name="直線接點 115"/>
            <p:cNvCxnSpPr/>
            <p:nvPr/>
          </p:nvCxnSpPr>
          <p:spPr>
            <a:xfrm>
              <a:off x="10489987" y="5702550"/>
              <a:ext cx="1476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11218649" y="5243227"/>
              <a:ext cx="0" cy="90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直線接點 70"/>
          <p:cNvCxnSpPr/>
          <p:nvPr/>
        </p:nvCxnSpPr>
        <p:spPr>
          <a:xfrm>
            <a:off x="2525718" y="4840647"/>
            <a:ext cx="8125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>
            <a:off x="2599158" y="6003544"/>
            <a:ext cx="8125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>
            <a:off x="5392956" y="4876399"/>
            <a:ext cx="8125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接點 75"/>
          <p:cNvCxnSpPr/>
          <p:nvPr/>
        </p:nvCxnSpPr>
        <p:spPr>
          <a:xfrm>
            <a:off x="5430300" y="5991168"/>
            <a:ext cx="8125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圖片 72"/>
          <p:cNvPicPr>
            <a:picLocks noChangeAspect="1"/>
          </p:cNvPicPr>
          <p:nvPr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518" y="512435"/>
            <a:ext cx="1455959" cy="1455959"/>
          </a:xfrm>
          <a:prstGeom prst="rect">
            <a:avLst/>
          </a:prstGeom>
        </p:spPr>
      </p:pic>
      <p:pic>
        <p:nvPicPr>
          <p:cNvPr id="78" name="圖片 77"/>
          <p:cNvPicPr>
            <a:picLocks noChangeAspect="1"/>
          </p:cNvPicPr>
          <p:nvPr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453" y="2766581"/>
            <a:ext cx="1304864" cy="12393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8C06FCB8-C136-4381-B17F-733BEB1B50FE}"/>
                  </a:ext>
                </a:extLst>
              </p:cNvPr>
              <p:cNvSpPr txBox="1"/>
              <p:nvPr/>
            </p:nvSpPr>
            <p:spPr>
              <a:xfrm>
                <a:off x="5568703" y="874626"/>
                <a:ext cx="18113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8C06FCB8-C136-4381-B17F-733BEB1B5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703" y="874626"/>
                <a:ext cx="181139" cy="520399"/>
              </a:xfrm>
              <a:prstGeom prst="rect">
                <a:avLst/>
              </a:prstGeom>
              <a:blipFill>
                <a:blip r:embed="rId5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文字方塊 78">
                <a:extLst>
                  <a:ext uri="{FF2B5EF4-FFF2-40B4-BE49-F238E27FC236}">
                    <a16:creationId xmlns:a16="http://schemas.microsoft.com/office/drawing/2014/main" id="{A2B3585D-50D1-4712-8F01-77119402B2C5}"/>
                  </a:ext>
                </a:extLst>
              </p:cNvPr>
              <p:cNvSpPr txBox="1"/>
              <p:nvPr/>
            </p:nvSpPr>
            <p:spPr>
              <a:xfrm>
                <a:off x="6655811" y="1649368"/>
                <a:ext cx="30938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9" name="文字方塊 78">
                <a:extLst>
                  <a:ext uri="{FF2B5EF4-FFF2-40B4-BE49-F238E27FC236}">
                    <a16:creationId xmlns:a16="http://schemas.microsoft.com/office/drawing/2014/main" id="{A2B3585D-50D1-4712-8F01-77119402B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5811" y="1649368"/>
                <a:ext cx="309380" cy="520399"/>
              </a:xfrm>
              <a:prstGeom prst="rect">
                <a:avLst/>
              </a:prstGeom>
              <a:blipFill>
                <a:blip r:embed="rId6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文字方塊 80">
            <a:extLst>
              <a:ext uri="{FF2B5EF4-FFF2-40B4-BE49-F238E27FC236}">
                <a16:creationId xmlns:a16="http://schemas.microsoft.com/office/drawing/2014/main" id="{9773653B-7DE6-46F3-9786-7C6FF6CB955E}"/>
              </a:ext>
            </a:extLst>
          </p:cNvPr>
          <p:cNvSpPr txBox="1"/>
          <p:nvPr/>
        </p:nvSpPr>
        <p:spPr>
          <a:xfrm>
            <a:off x="5604921" y="1790371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sp>
        <p:nvSpPr>
          <p:cNvPr id="83" name="文字方塊 82">
            <a:extLst>
              <a:ext uri="{FF2B5EF4-FFF2-40B4-BE49-F238E27FC236}">
                <a16:creationId xmlns:a16="http://schemas.microsoft.com/office/drawing/2014/main" id="{4110FC44-19F4-441B-B1E5-AEABF493D49F}"/>
              </a:ext>
            </a:extLst>
          </p:cNvPr>
          <p:cNvSpPr txBox="1"/>
          <p:nvPr/>
        </p:nvSpPr>
        <p:spPr>
          <a:xfrm>
            <a:off x="6749677" y="1039159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文字方塊 83">
                <a:extLst>
                  <a:ext uri="{FF2B5EF4-FFF2-40B4-BE49-F238E27FC236}">
                    <a16:creationId xmlns:a16="http://schemas.microsoft.com/office/drawing/2014/main" id="{FC54AC0A-2F51-4CC3-B590-25325C852EB7}"/>
                  </a:ext>
                </a:extLst>
              </p:cNvPr>
              <p:cNvSpPr txBox="1"/>
              <p:nvPr/>
            </p:nvSpPr>
            <p:spPr>
              <a:xfrm>
                <a:off x="6558056" y="2517763"/>
                <a:ext cx="460959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4" name="文字方塊 83">
                <a:extLst>
                  <a:ext uri="{FF2B5EF4-FFF2-40B4-BE49-F238E27FC236}">
                    <a16:creationId xmlns:a16="http://schemas.microsoft.com/office/drawing/2014/main" id="{FC54AC0A-2F51-4CC3-B590-25325C852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8056" y="2517763"/>
                <a:ext cx="460959" cy="582724"/>
              </a:xfrm>
              <a:prstGeom prst="rect">
                <a:avLst/>
              </a:prstGeom>
              <a:blipFill>
                <a:blip r:embed="rId6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文字方塊 94">
                <a:extLst>
                  <a:ext uri="{FF2B5EF4-FFF2-40B4-BE49-F238E27FC236}">
                    <a16:creationId xmlns:a16="http://schemas.microsoft.com/office/drawing/2014/main" id="{30FD4CD2-4588-4635-8371-03DD1B320285}"/>
                  </a:ext>
                </a:extLst>
              </p:cNvPr>
              <p:cNvSpPr txBox="1"/>
              <p:nvPr/>
            </p:nvSpPr>
            <p:spPr>
              <a:xfrm>
                <a:off x="5476880" y="3265387"/>
                <a:ext cx="460959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5" name="文字方塊 94">
                <a:extLst>
                  <a:ext uri="{FF2B5EF4-FFF2-40B4-BE49-F238E27FC236}">
                    <a16:creationId xmlns:a16="http://schemas.microsoft.com/office/drawing/2014/main" id="{30FD4CD2-4588-4635-8371-03DD1B320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880" y="3265387"/>
                <a:ext cx="460959" cy="582724"/>
              </a:xfrm>
              <a:prstGeom prst="rect">
                <a:avLst/>
              </a:prstGeom>
              <a:blipFill>
                <a:blip r:embed="rId6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文字方塊 96">
                <a:extLst>
                  <a:ext uri="{FF2B5EF4-FFF2-40B4-BE49-F238E27FC236}">
                    <a16:creationId xmlns:a16="http://schemas.microsoft.com/office/drawing/2014/main" id="{ED565121-2C35-4C93-9AC4-0F9720067EFA}"/>
                  </a:ext>
                </a:extLst>
              </p:cNvPr>
              <p:cNvSpPr txBox="1"/>
              <p:nvPr/>
            </p:nvSpPr>
            <p:spPr>
              <a:xfrm>
                <a:off x="5557390" y="2552267"/>
                <a:ext cx="309379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7" name="文字方塊 96">
                <a:extLst>
                  <a:ext uri="{FF2B5EF4-FFF2-40B4-BE49-F238E27FC236}">
                    <a16:creationId xmlns:a16="http://schemas.microsoft.com/office/drawing/2014/main" id="{ED565121-2C35-4C93-9AC4-0F9720067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390" y="2552267"/>
                <a:ext cx="309379" cy="517578"/>
              </a:xfrm>
              <a:prstGeom prst="rect">
                <a:avLst/>
              </a:prstGeom>
              <a:blipFill>
                <a:blip r:embed="rId6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文字方塊 97">
                <a:extLst>
                  <a:ext uri="{FF2B5EF4-FFF2-40B4-BE49-F238E27FC236}">
                    <a16:creationId xmlns:a16="http://schemas.microsoft.com/office/drawing/2014/main" id="{BD13CE6A-B275-4FCF-A0F2-90D79A595B8B}"/>
                  </a:ext>
                </a:extLst>
              </p:cNvPr>
              <p:cNvSpPr txBox="1"/>
              <p:nvPr/>
            </p:nvSpPr>
            <p:spPr>
              <a:xfrm>
                <a:off x="6641440" y="3299885"/>
                <a:ext cx="309379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8" name="文字方塊 97">
                <a:extLst>
                  <a:ext uri="{FF2B5EF4-FFF2-40B4-BE49-F238E27FC236}">
                    <a16:creationId xmlns:a16="http://schemas.microsoft.com/office/drawing/2014/main" id="{BD13CE6A-B275-4FCF-A0F2-90D79A595B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440" y="3299885"/>
                <a:ext cx="309379" cy="517578"/>
              </a:xfrm>
              <a:prstGeom prst="rect">
                <a:avLst/>
              </a:prstGeom>
              <a:blipFill>
                <a:blip r:embed="rId6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文字方塊 98">
                <a:extLst>
                  <a:ext uri="{FF2B5EF4-FFF2-40B4-BE49-F238E27FC236}">
                    <a16:creationId xmlns:a16="http://schemas.microsoft.com/office/drawing/2014/main" id="{B2989BB8-7C35-485B-96C4-499371A7E2A2}"/>
                  </a:ext>
                </a:extLst>
              </p:cNvPr>
              <p:cNvSpPr txBox="1"/>
              <p:nvPr/>
            </p:nvSpPr>
            <p:spPr>
              <a:xfrm>
                <a:off x="2861367" y="4353650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99" name="文字方塊 98">
                <a:extLst>
                  <a:ext uri="{FF2B5EF4-FFF2-40B4-BE49-F238E27FC236}">
                    <a16:creationId xmlns:a16="http://schemas.microsoft.com/office/drawing/2014/main" id="{B2989BB8-7C35-485B-96C4-499371A7E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67" y="4353650"/>
                <a:ext cx="139462" cy="404726"/>
              </a:xfrm>
              <a:prstGeom prst="rect">
                <a:avLst/>
              </a:prstGeom>
              <a:blipFill>
                <a:blip r:embed="rId6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文字方塊 107">
            <a:extLst>
              <a:ext uri="{FF2B5EF4-FFF2-40B4-BE49-F238E27FC236}">
                <a16:creationId xmlns:a16="http://schemas.microsoft.com/office/drawing/2014/main" id="{55775727-75A0-4295-A571-869A2F6F2DA7}"/>
              </a:ext>
            </a:extLst>
          </p:cNvPr>
          <p:cNvSpPr txBox="1"/>
          <p:nvPr/>
        </p:nvSpPr>
        <p:spPr>
          <a:xfrm>
            <a:off x="2884558" y="4987776"/>
            <a:ext cx="913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1400" dirty="0"/>
              <a:t>0</a:t>
            </a:r>
            <a:endParaRPr lang="zh-TW" altLang="en-US" sz="1400" dirty="0"/>
          </a:p>
        </p:txBody>
      </p:sp>
      <p:sp>
        <p:nvSpPr>
          <p:cNvPr id="109" name="文字方塊 108">
            <a:extLst>
              <a:ext uri="{FF2B5EF4-FFF2-40B4-BE49-F238E27FC236}">
                <a16:creationId xmlns:a16="http://schemas.microsoft.com/office/drawing/2014/main" id="{552582DA-CEBE-45B5-A50A-0296F1B4A75A}"/>
              </a:ext>
            </a:extLst>
          </p:cNvPr>
          <p:cNvSpPr txBox="1"/>
          <p:nvPr/>
        </p:nvSpPr>
        <p:spPr>
          <a:xfrm>
            <a:off x="2937822" y="6154081"/>
            <a:ext cx="913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1400" dirty="0"/>
              <a:t>0</a:t>
            </a:r>
            <a:endParaRPr lang="zh-TW" alt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2FFAF7B3-5D4A-4E4F-B95A-D8FDA29BD043}"/>
                  </a:ext>
                </a:extLst>
              </p:cNvPr>
              <p:cNvSpPr txBox="1"/>
              <p:nvPr/>
            </p:nvSpPr>
            <p:spPr>
              <a:xfrm>
                <a:off x="2865661" y="5511728"/>
                <a:ext cx="23884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2FFAF7B3-5D4A-4E4F-B95A-D8FDA29BD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661" y="5511728"/>
                <a:ext cx="238847" cy="404726"/>
              </a:xfrm>
              <a:prstGeom prst="rect">
                <a:avLst/>
              </a:prstGeom>
              <a:blipFill>
                <a:blip r:embed="rId66"/>
                <a:stretch>
                  <a:fillRect l="-17949" r="-15385" b="-1194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68F49D42-2B23-4D94-89EE-B0CD70B5CFAF}"/>
                  </a:ext>
                </a:extLst>
              </p:cNvPr>
              <p:cNvSpPr txBox="1"/>
              <p:nvPr/>
            </p:nvSpPr>
            <p:spPr>
              <a:xfrm>
                <a:off x="5681081" y="4401618"/>
                <a:ext cx="23884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68F49D42-2B23-4D94-89EE-B0CD70B5C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081" y="4401618"/>
                <a:ext cx="238847" cy="403316"/>
              </a:xfrm>
              <a:prstGeom prst="rect">
                <a:avLst/>
              </a:prstGeom>
              <a:blipFill>
                <a:blip r:embed="rId67"/>
                <a:stretch>
                  <a:fillRect l="-17949" r="-15385" b="-1363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A23C6F22-7206-4E6F-B745-BD9BA06557BB}"/>
                  </a:ext>
                </a:extLst>
              </p:cNvPr>
              <p:cNvSpPr txBox="1"/>
              <p:nvPr/>
            </p:nvSpPr>
            <p:spPr>
              <a:xfrm>
                <a:off x="5706559" y="5503759"/>
                <a:ext cx="23884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A23C6F22-7206-4E6F-B745-BD9BA0655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559" y="5503759"/>
                <a:ext cx="238847" cy="403316"/>
              </a:xfrm>
              <a:prstGeom prst="rect">
                <a:avLst/>
              </a:prstGeom>
              <a:blipFill>
                <a:blip r:embed="rId68"/>
                <a:stretch>
                  <a:fillRect l="-17949" r="-15385" b="-1363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文字方塊 119">
                <a:extLst>
                  <a:ext uri="{FF2B5EF4-FFF2-40B4-BE49-F238E27FC236}">
                    <a16:creationId xmlns:a16="http://schemas.microsoft.com/office/drawing/2014/main" id="{690F8EF9-B95D-4D7A-B21A-03AF89AEC9E6}"/>
                  </a:ext>
                </a:extLst>
              </p:cNvPr>
              <p:cNvSpPr txBox="1"/>
              <p:nvPr/>
            </p:nvSpPr>
            <p:spPr>
              <a:xfrm>
                <a:off x="5627073" y="4895740"/>
                <a:ext cx="356764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20" name="文字方塊 119">
                <a:extLst>
                  <a:ext uri="{FF2B5EF4-FFF2-40B4-BE49-F238E27FC236}">
                    <a16:creationId xmlns:a16="http://schemas.microsoft.com/office/drawing/2014/main" id="{690F8EF9-B95D-4D7A-B21A-03AF89AEC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073" y="4895740"/>
                <a:ext cx="356764" cy="451790"/>
              </a:xfrm>
              <a:prstGeom prst="rect">
                <a:avLst/>
              </a:prstGeom>
              <a:blipFill>
                <a:blip r:embed="rId6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文字方塊 120">
                <a:extLst>
                  <a:ext uri="{FF2B5EF4-FFF2-40B4-BE49-F238E27FC236}">
                    <a16:creationId xmlns:a16="http://schemas.microsoft.com/office/drawing/2014/main" id="{647AC688-55E4-482E-ADB9-478A4A639DA0}"/>
                  </a:ext>
                </a:extLst>
              </p:cNvPr>
              <p:cNvSpPr txBox="1"/>
              <p:nvPr/>
            </p:nvSpPr>
            <p:spPr>
              <a:xfrm>
                <a:off x="5540215" y="6009451"/>
                <a:ext cx="521361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21" name="文字方塊 120">
                <a:extLst>
                  <a:ext uri="{FF2B5EF4-FFF2-40B4-BE49-F238E27FC236}">
                    <a16:creationId xmlns:a16="http://schemas.microsoft.com/office/drawing/2014/main" id="{647AC688-55E4-482E-ADB9-478A4A639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215" y="6009451"/>
                <a:ext cx="521361" cy="451790"/>
              </a:xfrm>
              <a:prstGeom prst="rect">
                <a:avLst/>
              </a:prstGeom>
              <a:blipFill>
                <a:blip r:embed="rId7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文字方塊 121">
                <a:extLst>
                  <a:ext uri="{FF2B5EF4-FFF2-40B4-BE49-F238E27FC236}">
                    <a16:creationId xmlns:a16="http://schemas.microsoft.com/office/drawing/2014/main" id="{1E849FDC-2EC9-4EE0-A237-6A620DEC05AC}"/>
                  </a:ext>
                </a:extLst>
              </p:cNvPr>
              <p:cNvSpPr txBox="1"/>
              <p:nvPr/>
            </p:nvSpPr>
            <p:spPr>
              <a:xfrm>
                <a:off x="10656863" y="5234880"/>
                <a:ext cx="30405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22" name="文字方塊 121">
                <a:extLst>
                  <a:ext uri="{FF2B5EF4-FFF2-40B4-BE49-F238E27FC236}">
                    <a16:creationId xmlns:a16="http://schemas.microsoft.com/office/drawing/2014/main" id="{1E849FDC-2EC9-4EE0-A237-6A620DEC05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6863" y="5234880"/>
                <a:ext cx="304058" cy="403316"/>
              </a:xfrm>
              <a:prstGeom prst="rect">
                <a:avLst/>
              </a:prstGeom>
              <a:blipFill>
                <a:blip r:embed="rId71"/>
                <a:stretch>
                  <a:fillRect l="-4000" t="-1515" r="-12000" b="-1363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文字方塊 123">
                <a:extLst>
                  <a:ext uri="{FF2B5EF4-FFF2-40B4-BE49-F238E27FC236}">
                    <a16:creationId xmlns:a16="http://schemas.microsoft.com/office/drawing/2014/main" id="{5EA3E0C7-47A2-47B6-BC9B-F7E9816AB561}"/>
                  </a:ext>
                </a:extLst>
              </p:cNvPr>
              <p:cNvSpPr txBox="1"/>
              <p:nvPr/>
            </p:nvSpPr>
            <p:spPr>
              <a:xfrm>
                <a:off x="11425028" y="5752599"/>
                <a:ext cx="30405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24" name="文字方塊 123">
                <a:extLst>
                  <a:ext uri="{FF2B5EF4-FFF2-40B4-BE49-F238E27FC236}">
                    <a16:creationId xmlns:a16="http://schemas.microsoft.com/office/drawing/2014/main" id="{5EA3E0C7-47A2-47B6-BC9B-F7E9816AB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5028" y="5752599"/>
                <a:ext cx="304058" cy="403316"/>
              </a:xfrm>
              <a:prstGeom prst="rect">
                <a:avLst/>
              </a:prstGeom>
              <a:blipFill>
                <a:blip r:embed="rId71"/>
                <a:stretch>
                  <a:fillRect l="-4000" t="-1515" r="-12000" b="-1363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E4DEFF02-8172-4FD8-B441-7A7F5E0D9E4F}"/>
                  </a:ext>
                </a:extLst>
              </p:cNvPr>
              <p:cNvSpPr txBox="1"/>
              <p:nvPr/>
            </p:nvSpPr>
            <p:spPr>
              <a:xfrm>
                <a:off x="10581842" y="5727273"/>
                <a:ext cx="421975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E4DEFF02-8172-4FD8-B441-7A7F5E0D9E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1842" y="5727273"/>
                <a:ext cx="421975" cy="451790"/>
              </a:xfrm>
              <a:prstGeom prst="rect">
                <a:avLst/>
              </a:prstGeom>
              <a:blipFill>
                <a:blip r:embed="rId7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80CFA537-3006-435B-A0EF-42AE74632C27}"/>
                  </a:ext>
                </a:extLst>
              </p:cNvPr>
              <p:cNvSpPr txBox="1"/>
              <p:nvPr/>
            </p:nvSpPr>
            <p:spPr>
              <a:xfrm>
                <a:off x="11495464" y="5195930"/>
                <a:ext cx="257378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80CFA537-3006-435B-A0EF-42AE74632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464" y="5195930"/>
                <a:ext cx="257378" cy="451790"/>
              </a:xfrm>
              <a:prstGeom prst="rect">
                <a:avLst/>
              </a:prstGeom>
              <a:blipFill>
                <a:blip r:embed="rId7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2105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50</Words>
  <Application>Microsoft Office PowerPoint</Application>
  <PresentationFormat>寬螢幕</PresentationFormat>
  <Paragraphs>22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Equation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17</cp:revision>
  <dcterms:created xsi:type="dcterms:W3CDTF">2021-12-29T15:07:32Z</dcterms:created>
  <dcterms:modified xsi:type="dcterms:W3CDTF">2024-12-12T12:19:43Z</dcterms:modified>
</cp:coreProperties>
</file>