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804" y="-36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70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25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70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6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71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51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4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45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0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69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20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5365-E929-4DA4-BC3B-CBFD40A43BF9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9CD5-D90E-4963-BA11-9FBC802D82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19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1602" y="7249695"/>
            <a:ext cx="6494796" cy="2427706"/>
          </a:xfrm>
        </p:spPr>
        <p:txBody>
          <a:bodyPr/>
          <a:lstStyle/>
          <a:p>
            <a:r>
              <a:rPr lang="zh-TW" altLang="en-US" dirty="0" smtClean="0"/>
              <a:t>參考文獻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sz="1400" dirty="0"/>
              <a:t>Continuum Mechanics and </a:t>
            </a:r>
            <a:r>
              <a:rPr lang="en-US" altLang="zh-TW" sz="1400" dirty="0" smtClean="0"/>
              <a:t>Plasticity 1990 Han-Chin Wu</a:t>
            </a:r>
            <a:endParaRPr lang="en-US" altLang="zh-TW" sz="1400" dirty="0"/>
          </a:p>
          <a:p>
            <a:r>
              <a:rPr lang="en-US" altLang="zh-TW" sz="1400" dirty="0" smtClean="0"/>
              <a:t>Continuum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Mechanics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and Plasticity 2005</a:t>
            </a:r>
            <a:r>
              <a:rPr lang="zh-TW" altLang="en-US" sz="1400" dirty="0" smtClean="0"/>
              <a:t> </a:t>
            </a:r>
            <a:r>
              <a:rPr lang="en-US" altLang="zh-TW" sz="1400" dirty="0"/>
              <a:t>Han-Chin Wu</a:t>
            </a:r>
            <a:endParaRPr lang="en-US" altLang="zh-TW" sz="1400" dirty="0" smtClean="0"/>
          </a:p>
          <a:p>
            <a:r>
              <a:rPr lang="en-US" altLang="zh-TW" sz="1400" dirty="0"/>
              <a:t>A NEW POINT OF VIEW FOR THE </a:t>
            </a:r>
            <a:r>
              <a:rPr lang="en-US" altLang="zh-TW" sz="1400" dirty="0" smtClean="0"/>
              <a:t>POLAR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DECOMPOSITION </a:t>
            </a:r>
            <a:r>
              <a:rPr lang="en-US" altLang="zh-TW" sz="1400" dirty="0"/>
              <a:t>USING </a:t>
            </a:r>
            <a:r>
              <a:rPr lang="en-US" altLang="zh-TW" sz="1400" dirty="0" smtClean="0"/>
              <a:t>SINGULAR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VALUE DECOMPOSITION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2002 </a:t>
            </a:r>
            <a:r>
              <a:rPr lang="en-US" altLang="zh-TW" sz="1400" dirty="0" err="1" smtClean="0"/>
              <a:t>JTChen</a:t>
            </a:r>
            <a:endParaRPr lang="en-US" altLang="zh-TW" sz="1400" dirty="0" smtClean="0"/>
          </a:p>
          <a:p>
            <a:r>
              <a:rPr lang="zh-TW" altLang="en-US" sz="1400" dirty="0"/>
              <a:t>從幾何觀點推導二階逆矩陣</a:t>
            </a:r>
            <a:r>
              <a:rPr lang="zh-TW" altLang="en-US" sz="1400" dirty="0" smtClean="0"/>
              <a:t>公式 周伯欣</a:t>
            </a:r>
            <a:r>
              <a:rPr lang="en-US" altLang="zh-TW" sz="1400" dirty="0"/>
              <a:t>· </a:t>
            </a:r>
            <a:r>
              <a:rPr lang="zh-TW" altLang="en-US" sz="1400" dirty="0"/>
              <a:t>李依淳</a:t>
            </a:r>
          </a:p>
        </p:txBody>
      </p:sp>
      <p:sp>
        <p:nvSpPr>
          <p:cNvPr id="4" name="矩形 3"/>
          <p:cNvSpPr/>
          <p:nvPr/>
        </p:nvSpPr>
        <p:spPr>
          <a:xfrm>
            <a:off x="2551516" y="1837878"/>
            <a:ext cx="1576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b="1" kern="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SVD 3D </a:t>
            </a: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 2D</a:t>
            </a:r>
            <a:endParaRPr lang="zh-TW" altLang="zh-TW" sz="11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1683946" y="2219189"/>
                <a:ext cx="2990049" cy="11663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kern="10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altLang="zh-TW" kern="1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i="1" kern="1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zh-TW" i="1" kern="10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zh-TW" altLang="zh-TW" i="1" kern="10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kern="1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zh-TW" altLang="zh-TW" i="1" kern="10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kern="10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zh-TW" altLang="en-US" i="1" kern="10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i="1" kern="1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zh-TW" i="1" kern="10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zh-TW" altLang="zh-TW" i="1" kern="10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kern="1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zh-TW" altLang="zh-TW" i="1" kern="10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TW" kern="10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TW" i="1" kern="1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kern="1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46" y="2219189"/>
                <a:ext cx="2990049" cy="11663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2372621" y="3740869"/>
                <a:ext cx="17549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kern="100" smtClean="0"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en-US" altLang="zh-TW" b="0" i="0" kern="10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TW" kern="100" smtClean="0">
                          <a:latin typeface="Cambria Math" panose="02040503050406030204" pitchFamily="18" charset="0"/>
                        </a:rPr>
                        <m:t>Ψ</m:t>
                      </m:r>
                      <m:r>
                        <a:rPr lang="en-US" altLang="zh-TW" b="0" i="1" kern="10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i="1" kern="1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TW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altLang="zh-TW" i="1" kern="10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b="0" i="1" kern="10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i="1" kern="1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TW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en-US" altLang="zh-TW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zh-TW" altLang="en-US" i="1" kern="100">
                          <a:latin typeface="Cambria Math" panose="02040503050406030204" pitchFamily="18" charset="0"/>
                        </a:rPr>
                        <m:t>動畫</m:t>
                      </m:r>
                    </m:oMath>
                  </m:oMathPara>
                </a14:m>
                <a:endParaRPr lang="en-US" altLang="zh-TW" kern="100" dirty="0" smtClean="0"/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621" y="3740869"/>
                <a:ext cx="1754968" cy="369332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/>
          <p:cNvSpPr/>
          <p:nvPr/>
        </p:nvSpPr>
        <p:spPr>
          <a:xfrm>
            <a:off x="819150" y="397788"/>
            <a:ext cx="5567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3600" b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Summer Plan</a:t>
            </a:r>
            <a:endParaRPr lang="zh-TW" altLang="zh-TW" sz="1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77" y="4110201"/>
            <a:ext cx="1908976" cy="188776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512" y="4111789"/>
            <a:ext cx="1908976" cy="188776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191" y="4110201"/>
            <a:ext cx="1908976" cy="188776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18083" y="6323632"/>
            <a:ext cx="5368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</a:t>
            </a:r>
            <a:r>
              <a:rPr lang="en-US" altLang="zh-TW" b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zh-TW" altLang="en-US" b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完成後，可投稿中研院數學傳播期刊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641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75</Words>
  <Application>Microsoft Office PowerPoint</Application>
  <PresentationFormat>A4 紙張 (210x297 公釐)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2025-01-03T03:10:53Z</dcterms:created>
  <dcterms:modified xsi:type="dcterms:W3CDTF">2025-01-07T14:15:11Z</dcterms:modified>
</cp:coreProperties>
</file>