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3138" y="84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4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72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48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62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8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20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09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82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82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73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04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2DF3-D8FF-42B3-96FA-B6252681255B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D853-C7B6-4542-B826-D685D37B00A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群組 6"/>
          <p:cNvGrpSpPr>
            <a:grpSpLocks noChangeAspect="1"/>
          </p:cNvGrpSpPr>
          <p:nvPr userDrawn="1"/>
        </p:nvGrpSpPr>
        <p:grpSpPr>
          <a:xfrm>
            <a:off x="0" y="1605036"/>
            <a:ext cx="6858000" cy="6858000"/>
            <a:chOff x="-66528" y="1327444"/>
            <a:chExt cx="6957310" cy="695731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528" y="1327444"/>
              <a:ext cx="6957310" cy="6957310"/>
            </a:xfrm>
            <a:prstGeom prst="rect">
              <a:avLst/>
            </a:prstGeom>
          </p:spPr>
        </p:pic>
        <p:sp>
          <p:nvSpPr>
            <p:cNvPr id="9" name="橢圓 8"/>
            <p:cNvSpPr>
              <a:spLocks noChangeAspect="1"/>
            </p:cNvSpPr>
            <p:nvPr/>
          </p:nvSpPr>
          <p:spPr>
            <a:xfrm>
              <a:off x="-66528" y="1327444"/>
              <a:ext cx="6957310" cy="6957310"/>
            </a:xfrm>
            <a:prstGeom prst="ellipse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87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gif"/><Relationship Id="rId4" Type="http://schemas.openxmlformats.org/officeDocument/2006/relationships/image" Target="../media/image6.w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64710" y="347334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偏微分方程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72486" y="5876835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河工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4B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:00652112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邵程祥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6661" y="341040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國立臺灣海洋大學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97783" y="1272880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河海工程學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600726" y="41196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739" y="9009020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87491" y="8325291"/>
            <a:ext cx="495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授課教授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陳正宗 特聘講座教授 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70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614128"/>
              </p:ext>
            </p:extLst>
          </p:nvPr>
        </p:nvGraphicFramePr>
        <p:xfrm>
          <a:off x="617538" y="663031"/>
          <a:ext cx="30765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3" imgW="1765080" imgH="342720" progId="Equation.DSMT4">
                  <p:embed/>
                </p:oleObj>
              </mc:Choice>
              <mc:Fallback>
                <p:oleObj name="Equation" r:id="rId3" imgW="1765080" imgH="342720" progId="Equation.DSMT4">
                  <p:embed/>
                  <p:pic>
                    <p:nvPicPr>
                      <p:cNvPr id="14" name="物件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538" y="663031"/>
                        <a:ext cx="30765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859920"/>
              </p:ext>
            </p:extLst>
          </p:nvPr>
        </p:nvGraphicFramePr>
        <p:xfrm>
          <a:off x="617538" y="1853657"/>
          <a:ext cx="1933575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5" imgW="1104840" imgH="863280" progId="Equation.DSMT4">
                  <p:embed/>
                </p:oleObj>
              </mc:Choice>
              <mc:Fallback>
                <p:oleObj name="Equation" r:id="rId5" imgW="1104840" imgH="863280" progId="Equation.DSMT4">
                  <p:embed/>
                  <p:pic>
                    <p:nvPicPr>
                      <p:cNvPr id="20" name="物件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538" y="1853657"/>
                        <a:ext cx="1933575" cy="150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19276"/>
              </p:ext>
            </p:extLst>
          </p:nvPr>
        </p:nvGraphicFramePr>
        <p:xfrm>
          <a:off x="617538" y="1258344"/>
          <a:ext cx="23669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7" imgW="1358640" imgH="342720" progId="Equation.DSMT4">
                  <p:embed/>
                </p:oleObj>
              </mc:Choice>
              <mc:Fallback>
                <p:oleObj name="Equation" r:id="rId7" imgW="1358640" imgH="34272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7538" y="1258344"/>
                        <a:ext cx="236696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3" y="4090852"/>
            <a:ext cx="6181725" cy="46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459020"/>
              </p:ext>
            </p:extLst>
          </p:nvPr>
        </p:nvGraphicFramePr>
        <p:xfrm>
          <a:off x="617538" y="883694"/>
          <a:ext cx="1039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596880" imgH="215640" progId="Equation.DSMT4">
                  <p:embed/>
                </p:oleObj>
              </mc:Choice>
              <mc:Fallback>
                <p:oleObj name="Equation" r:id="rId3" imgW="596880" imgH="215640" progId="Equation.DSMT4">
                  <p:embed/>
                  <p:pic>
                    <p:nvPicPr>
                      <p:cNvPr id="16" name="物件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538" y="883694"/>
                        <a:ext cx="1039813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262541"/>
              </p:ext>
            </p:extLst>
          </p:nvPr>
        </p:nvGraphicFramePr>
        <p:xfrm>
          <a:off x="617538" y="1721100"/>
          <a:ext cx="27559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1574640" imgH="622080" progId="Equation.DSMT4">
                  <p:embed/>
                </p:oleObj>
              </mc:Choice>
              <mc:Fallback>
                <p:oleObj name="Equation" r:id="rId5" imgW="1574640" imgH="622080" progId="Equation.DSMT4">
                  <p:embed/>
                  <p:pic>
                    <p:nvPicPr>
                      <p:cNvPr id="31" name="物件 3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538" y="1721100"/>
                        <a:ext cx="27559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686546"/>
              </p:ext>
            </p:extLst>
          </p:nvPr>
        </p:nvGraphicFramePr>
        <p:xfrm>
          <a:off x="617538" y="1390900"/>
          <a:ext cx="36941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2120760" imgH="190440" progId="Equation.DSMT4">
                  <p:embed/>
                </p:oleObj>
              </mc:Choice>
              <mc:Fallback>
                <p:oleObj name="Equation" r:id="rId7" imgW="2120760" imgH="190440" progId="Equation.DSMT4">
                  <p:embed/>
                  <p:pic>
                    <p:nvPicPr>
                      <p:cNvPr id="33" name="物件 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7538" y="1390900"/>
                        <a:ext cx="3694113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434" y="2938659"/>
            <a:ext cx="4622007" cy="329181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6365355"/>
            <a:ext cx="4152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1368</TotalTime>
  <Words>42</Words>
  <Application>Microsoft Office PowerPoint</Application>
  <PresentationFormat>A4 紙張 (210x297 公釐)</PresentationFormat>
  <Paragraphs>9</Paragraphs>
  <Slides>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新細明體</vt:lpstr>
      <vt:lpstr>標楷體</vt:lpstr>
      <vt:lpstr>Arial</vt:lpstr>
      <vt:lpstr>Calibri</vt:lpstr>
      <vt:lpstr>Calibri Light</vt:lpstr>
      <vt:lpstr>Office 佈景主題</vt:lpstr>
      <vt:lpstr>Equation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0605JUA</dc:creator>
  <cp:lastModifiedBy>0605JUA</cp:lastModifiedBy>
  <cp:revision>20</cp:revision>
  <cp:lastPrinted>2020-10-15T04:25:41Z</cp:lastPrinted>
  <dcterms:created xsi:type="dcterms:W3CDTF">2020-10-07T11:30:20Z</dcterms:created>
  <dcterms:modified xsi:type="dcterms:W3CDTF">2020-10-15T04:25:47Z</dcterms:modified>
</cp:coreProperties>
</file>