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3" d="100"/>
          <a:sy n="73" d="100"/>
        </p:scale>
        <p:origin x="2250" y="84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94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2727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48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662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849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520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309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9828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3824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073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4046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42DF3-D8FF-42B3-96FA-B6252681255B}" type="datetimeFigureOut">
              <a:rPr lang="zh-TW" altLang="en-US" smtClean="0"/>
              <a:t>2020/10/28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DD853-C7B6-4542-B826-D685D37B00A3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5036"/>
            <a:ext cx="6858000" cy="6858000"/>
          </a:xfrm>
          <a:prstGeom prst="rect">
            <a:avLst/>
          </a:prstGeom>
        </p:spPr>
      </p:pic>
      <p:sp>
        <p:nvSpPr>
          <p:cNvPr id="9" name="橢圓 8"/>
          <p:cNvSpPr>
            <a:spLocks noChangeAspect="1"/>
          </p:cNvSpPr>
          <p:nvPr/>
        </p:nvSpPr>
        <p:spPr>
          <a:xfrm>
            <a:off x="0" y="1605036"/>
            <a:ext cx="6858000" cy="6858000"/>
          </a:xfrm>
          <a:prstGeom prst="ellipse">
            <a:avLst/>
          </a:prstGeom>
          <a:solidFill>
            <a:schemeClr val="bg1"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887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2164710" y="3473345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偏微分方程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2472486" y="5876835"/>
            <a:ext cx="21852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班級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河工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4B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學號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:00652112</a:t>
            </a:r>
          </a:p>
          <a:p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姓名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邵程祥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856661" y="341040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國立臺灣海洋大學</a:t>
            </a:r>
            <a:endParaRPr lang="zh-TW" altLang="en-US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797783" y="1272880"/>
            <a:ext cx="32624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河海工程學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系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600726" y="4119676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433739" y="9009020"/>
            <a:ext cx="3954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中華民國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29</a:t>
            </a:r>
            <a:r>
              <a:rPr lang="zh-TW" altLang="en-US" sz="2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1087491" y="8325291"/>
            <a:ext cx="49552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授課教授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陳正宗 特聘講座教授 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703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物件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5612389"/>
              </p:ext>
            </p:extLst>
          </p:nvPr>
        </p:nvGraphicFramePr>
        <p:xfrm>
          <a:off x="656046" y="759800"/>
          <a:ext cx="1791901" cy="263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4" name="Equation" r:id="rId3" imgW="1295280" imgH="190440" progId="Equation.DSMT4">
                  <p:embed/>
                </p:oleObj>
              </mc:Choice>
              <mc:Fallback>
                <p:oleObj name="Equation" r:id="rId3" imgW="1295280" imgH="190440" progId="Equation.DSMT4">
                  <p:embed/>
                  <p:pic>
                    <p:nvPicPr>
                      <p:cNvPr id="14" name="物件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56046" y="759800"/>
                        <a:ext cx="1791901" cy="2631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860799"/>
              </p:ext>
            </p:extLst>
          </p:nvPr>
        </p:nvGraphicFramePr>
        <p:xfrm>
          <a:off x="656046" y="1228725"/>
          <a:ext cx="2282825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5" name="Equation" r:id="rId5" imgW="1650960" imgH="419040" progId="Equation.DSMT4">
                  <p:embed/>
                </p:oleObj>
              </mc:Choice>
              <mc:Fallback>
                <p:oleObj name="Equation" r:id="rId5" imgW="1650960" imgH="419040" progId="Equation.DSMT4">
                  <p:embed/>
                  <p:pic>
                    <p:nvPicPr>
                      <p:cNvPr id="16" name="物件 1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56046" y="1228725"/>
                        <a:ext cx="2282825" cy="579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物件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308491"/>
              </p:ext>
            </p:extLst>
          </p:nvPr>
        </p:nvGraphicFramePr>
        <p:xfrm>
          <a:off x="656046" y="2013906"/>
          <a:ext cx="1860550" cy="49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" name="Equation" r:id="rId7" imgW="1346040" imgH="355320" progId="Equation.DSMT4">
                  <p:embed/>
                </p:oleObj>
              </mc:Choice>
              <mc:Fallback>
                <p:oleObj name="Equation" r:id="rId7" imgW="1346040" imgH="355320" progId="Equation.DSMT4">
                  <p:embed/>
                  <p:pic>
                    <p:nvPicPr>
                      <p:cNvPr id="6" name="物件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6046" y="2013906"/>
                        <a:ext cx="1860550" cy="492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物件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541626"/>
              </p:ext>
            </p:extLst>
          </p:nvPr>
        </p:nvGraphicFramePr>
        <p:xfrm>
          <a:off x="656046" y="2711774"/>
          <a:ext cx="319246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" name="Equation" r:id="rId9" imgW="2311200" imgH="698400" progId="Equation.DSMT4">
                  <p:embed/>
                </p:oleObj>
              </mc:Choice>
              <mc:Fallback>
                <p:oleObj name="Equation" r:id="rId9" imgW="2311200" imgH="698400" progId="Equation.DSMT4">
                  <p:embed/>
                  <p:pic>
                    <p:nvPicPr>
                      <p:cNvPr id="15" name="物件 1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6046" y="2711774"/>
                        <a:ext cx="3192463" cy="966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物件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9750304"/>
              </p:ext>
            </p:extLst>
          </p:nvPr>
        </p:nvGraphicFramePr>
        <p:xfrm>
          <a:off x="3848509" y="3063405"/>
          <a:ext cx="1774825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8" name="Equation" r:id="rId11" imgW="1282680" imgH="190440" progId="Equation.DSMT4">
                  <p:embed/>
                </p:oleObj>
              </mc:Choice>
              <mc:Fallback>
                <p:oleObj name="Equation" r:id="rId11" imgW="1282680" imgH="190440" progId="Equation.DSMT4">
                  <p:embed/>
                  <p:pic>
                    <p:nvPicPr>
                      <p:cNvPr id="19" name="物件 1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848509" y="3063405"/>
                        <a:ext cx="1774825" cy="26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物件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6089289"/>
              </p:ext>
            </p:extLst>
          </p:nvPr>
        </p:nvGraphicFramePr>
        <p:xfrm>
          <a:off x="656046" y="3691026"/>
          <a:ext cx="1423987" cy="26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9" name="Equation" r:id="rId13" imgW="1028520" imgH="190440" progId="Equation.DSMT4">
                  <p:embed/>
                </p:oleObj>
              </mc:Choice>
              <mc:Fallback>
                <p:oleObj name="Equation" r:id="rId13" imgW="1028520" imgH="190440" progId="Equation.DSMT4">
                  <p:embed/>
                  <p:pic>
                    <p:nvPicPr>
                      <p:cNvPr id="21" name="物件 2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56046" y="3691026"/>
                        <a:ext cx="1423987" cy="263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物件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06533"/>
              </p:ext>
            </p:extLst>
          </p:nvPr>
        </p:nvGraphicFramePr>
        <p:xfrm>
          <a:off x="656046" y="4072586"/>
          <a:ext cx="1209675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0" name="Equation" r:id="rId15" imgW="876240" imgH="368280" progId="Equation.DSMT4">
                  <p:embed/>
                </p:oleObj>
              </mc:Choice>
              <mc:Fallback>
                <p:oleObj name="Equation" r:id="rId15" imgW="876240" imgH="368280" progId="Equation.DSMT4">
                  <p:embed/>
                  <p:pic>
                    <p:nvPicPr>
                      <p:cNvPr id="19" name="物件 1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56046" y="4072586"/>
                        <a:ext cx="1209675" cy="509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圖片 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62012" y="5210583"/>
            <a:ext cx="5133975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51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3983</TotalTime>
  <Words>42</Words>
  <Application>Microsoft Office PowerPoint</Application>
  <PresentationFormat>A4 紙張 (210x297 公釐)</PresentationFormat>
  <Paragraphs>9</Paragraphs>
  <Slides>2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10" baseType="lpstr">
      <vt:lpstr>新細明體</vt:lpstr>
      <vt:lpstr>標楷體</vt:lpstr>
      <vt:lpstr>Arial</vt:lpstr>
      <vt:lpstr>Calibri</vt:lpstr>
      <vt:lpstr>Calibri Light</vt:lpstr>
      <vt:lpstr>Office 佈景主題</vt:lpstr>
      <vt:lpstr>Equation</vt:lpstr>
      <vt:lpstr>MathType 6.0 Equation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0605JUA</cp:lastModifiedBy>
  <cp:revision>43</cp:revision>
  <cp:lastPrinted>2020-10-21T13:50:55Z</cp:lastPrinted>
  <dcterms:created xsi:type="dcterms:W3CDTF">2020-10-07T11:30:20Z</dcterms:created>
  <dcterms:modified xsi:type="dcterms:W3CDTF">2020-10-28T11:21:11Z</dcterms:modified>
</cp:coreProperties>
</file>