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02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605JUA" initials="0" lastIdx="1" clrIdx="0">
    <p:extLst>
      <p:ext uri="{19B8F6BF-5375-455C-9EA6-DF929625EA0E}">
        <p15:presenceInfo xmlns:p15="http://schemas.microsoft.com/office/powerpoint/2012/main" userId="0605JU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8019"/>
    <a:srgbClr val="EEC4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3987" autoAdjust="0"/>
    <p:restoredTop sz="94477" autoAdjust="0"/>
  </p:normalViewPr>
  <p:slideViewPr>
    <p:cSldViewPr snapToGrid="0">
      <p:cViewPr varScale="1">
        <p:scale>
          <a:sx n="111" d="100"/>
          <a:sy n="111" d="100"/>
        </p:scale>
        <p:origin x="2244" y="114"/>
      </p:cViewPr>
      <p:guideLst>
        <p:guide orient="horz" pos="3702"/>
        <p:guide pos="384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-3804" y="-96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CFE59C-44FD-4F8F-8D05-23C33285A606}" type="datetimeFigureOut">
              <a:rPr lang="zh-TW" altLang="en-US" smtClean="0"/>
              <a:t>2019/5/6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FC0E1-A00E-4E67-A39A-29EFEBC44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4320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51424-828D-4742-AAF7-575E33A1AE14}" type="datetimeFigureOut">
              <a:rPr lang="zh-TW" altLang="en-US" smtClean="0"/>
              <a:t>2019/5/6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EE94F-74D3-49E2-AADD-B37BE96830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4998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EE94F-74D3-49E2-AADD-B37BE968307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1962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E28F-AFE0-4B94-BBE6-65E0C8FAAA45}" type="datetime1">
              <a:rPr lang="zh-TW" altLang="en-US" smtClean="0"/>
              <a:t>2019/5/6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Meeting-</a:t>
            </a:r>
            <a:r>
              <a:rPr lang="zh-TW" altLang="en-US" smtClean="0"/>
              <a:t>粘祺烽製作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0CCC-BC6A-4C83-A13A-257C0EFA6029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群組 6"/>
          <p:cNvGrpSpPr/>
          <p:nvPr userDrawn="1"/>
        </p:nvGrpSpPr>
        <p:grpSpPr>
          <a:xfrm>
            <a:off x="2391" y="-1589"/>
            <a:ext cx="9133165" cy="1046441"/>
            <a:chOff x="216391" y="107519"/>
            <a:chExt cx="11613288" cy="904841"/>
          </a:xfrm>
        </p:grpSpPr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6391" y="113060"/>
              <a:ext cx="3276038" cy="449728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11" name="文字方塊 10"/>
            <p:cNvSpPr txBox="1"/>
            <p:nvPr/>
          </p:nvSpPr>
          <p:spPr>
            <a:xfrm>
              <a:off x="8457609" y="107519"/>
              <a:ext cx="3372070" cy="904841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National Taiwan Ocean University</a:t>
              </a:r>
            </a:p>
            <a:p>
              <a:pPr algn="ctr"/>
              <a:r>
                <a:rPr lang="en-US" altLang="zh-TW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Harbor and River Engineering</a:t>
              </a:r>
            </a:p>
            <a:p>
              <a:pPr algn="ctr"/>
              <a:r>
                <a:rPr lang="en-US" altLang="zh-TW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MSVLAB</a:t>
              </a:r>
              <a:endPara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2935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4EC1-7921-4263-BF14-4290F92E3F1D}" type="datetime1">
              <a:rPr lang="zh-TW" altLang="en-US" smtClean="0"/>
              <a:t>2019/5/6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Meeting-</a:t>
            </a:r>
            <a:r>
              <a:rPr lang="zh-TW" altLang="en-US" smtClean="0"/>
              <a:t>粘祺烽製作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0CCC-BC6A-4C83-A13A-257C0EFA60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114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6" y="365124"/>
            <a:ext cx="1971675" cy="5811839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2" y="365124"/>
            <a:ext cx="5800725" cy="5811839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9EDAF-C3E0-4990-A4CC-F5ED8372C58F}" type="datetime1">
              <a:rPr lang="zh-TW" altLang="en-US" smtClean="0"/>
              <a:t>2019/5/6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Meeting-</a:t>
            </a:r>
            <a:r>
              <a:rPr lang="zh-TW" altLang="en-US" smtClean="0"/>
              <a:t>粘祺烽製作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0CCC-BC6A-4C83-A13A-257C0EFA60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6568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102649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461543"/>
            <a:ext cx="7886700" cy="435133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92FD-498F-4688-B019-C3AF47F349F0}" type="datetime1">
              <a:rPr lang="zh-TW" altLang="en-US" smtClean="0"/>
              <a:t>2019/5/6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Meeting-</a:t>
            </a:r>
            <a:r>
              <a:rPr lang="zh-TW" altLang="en-US" smtClean="0"/>
              <a:t>粘祺烽製作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0CCC-BC6A-4C83-A13A-257C0EFA60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5676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7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7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33CD-AB46-4B7B-9D9C-7A872D0A1A90}" type="datetime1">
              <a:rPr lang="zh-TW" altLang="en-US" smtClean="0"/>
              <a:t>2019/5/6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Meeting-</a:t>
            </a:r>
            <a:r>
              <a:rPr lang="zh-TW" altLang="en-US" smtClean="0"/>
              <a:t>粘祺烽製作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0CCC-BC6A-4C83-A13A-257C0EFA60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0171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3886200" cy="435133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4"/>
            <a:ext cx="3886200" cy="435133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FD17A-3B68-4E86-B56D-DCFE1D85B076}" type="datetime1">
              <a:rPr lang="zh-TW" altLang="en-US" smtClean="0"/>
              <a:t>2019/5/6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Meeting-</a:t>
            </a:r>
            <a:r>
              <a:rPr lang="zh-TW" altLang="en-US" smtClean="0"/>
              <a:t>粘祺烽製作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0CCC-BC6A-4C83-A13A-257C0EFA60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323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814F-41F9-475A-962B-5DF5A9535410}" type="datetime1">
              <a:rPr lang="zh-TW" altLang="en-US" smtClean="0"/>
              <a:t>2019/5/6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Meeting-</a:t>
            </a:r>
            <a:r>
              <a:rPr lang="zh-TW" altLang="en-US" smtClean="0"/>
              <a:t>粘祺烽製作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0CCC-BC6A-4C83-A13A-257C0EFA60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6604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40D3-D781-4047-AA4D-3FCCCAA94BBD}" type="datetime1">
              <a:rPr lang="zh-TW" altLang="en-US" smtClean="0"/>
              <a:t>2019/5/6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Meeting-</a:t>
            </a:r>
            <a:r>
              <a:rPr lang="zh-TW" altLang="en-US" smtClean="0"/>
              <a:t>粘祺烽製作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0CCC-BC6A-4C83-A13A-257C0EFA60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5087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53ED-896E-4288-A0AC-DBB799455F2E}" type="datetime1">
              <a:rPr lang="zh-TW" altLang="en-US" smtClean="0"/>
              <a:t>2019/5/6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Meeting-</a:t>
            </a:r>
            <a:r>
              <a:rPr lang="zh-TW" altLang="en-US" smtClean="0"/>
              <a:t>粘祺烽製作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0CCC-BC6A-4C83-A13A-257C0EFA60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173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EBEC0-D351-49E7-B613-EC86757CCD3B}" type="datetime1">
              <a:rPr lang="zh-TW" altLang="en-US" smtClean="0"/>
              <a:t>2019/5/6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Meeting-</a:t>
            </a:r>
            <a:r>
              <a:rPr lang="zh-TW" altLang="en-US" smtClean="0"/>
              <a:t>粘祺烽製作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0CCC-BC6A-4C83-A13A-257C0EFA60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5809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235C-3274-4C97-A94B-77CD67BE06BA}" type="datetime1">
              <a:rPr lang="zh-TW" altLang="en-US" smtClean="0"/>
              <a:t>2019/5/6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Meeting-</a:t>
            </a:r>
            <a:r>
              <a:rPr lang="zh-TW" altLang="en-US" smtClean="0"/>
              <a:t>粘祺烽製作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0CCC-BC6A-4C83-A13A-257C0EFA60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5043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CrisscrossEtching/>
                    </a14:imgEffect>
                    <a14:imgEffect>
                      <a14:sharpenSoften amount="-50000"/>
                    </a14:imgEffect>
                    <a14:imgEffect>
                      <a14:colorTemperature colorTemp="53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7493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8650" y="1825624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70C0"/>
                </a:solidFill>
              </a:defRPr>
            </a:lvl1pPr>
          </a:lstStyle>
          <a:p>
            <a:fld id="{5292E293-9AA3-4C17-A3EE-2677D4C62467}" type="datetime1">
              <a:rPr lang="zh-TW" altLang="en-US" smtClean="0"/>
              <a:t>2019/5/6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7030A0"/>
                </a:solidFill>
              </a:defRPr>
            </a:lvl1pPr>
          </a:lstStyle>
          <a:p>
            <a:r>
              <a:rPr lang="en-US" altLang="zh-TW" smtClean="0"/>
              <a:t>Meeting-</a:t>
            </a:r>
            <a:r>
              <a:rPr lang="zh-TW" altLang="en-US" smtClean="0"/>
              <a:t>粘祺烽製作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AA00CCC-BC6A-4C83-A13A-257C0EFA602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334" y="6230247"/>
            <a:ext cx="565830" cy="574473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230247"/>
            <a:ext cx="542924" cy="556421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550" y="6230247"/>
            <a:ext cx="533401" cy="627755"/>
          </a:xfrm>
          <a:prstGeom prst="rect">
            <a:avLst/>
          </a:prstGeom>
        </p:spPr>
      </p:pic>
      <p:cxnSp>
        <p:nvCxnSpPr>
          <p:cNvPr id="13" name="直線接點 12"/>
          <p:cNvCxnSpPr/>
          <p:nvPr userDrawn="1"/>
        </p:nvCxnSpPr>
        <p:spPr>
          <a:xfrm>
            <a:off x="0" y="6203091"/>
            <a:ext cx="914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群組 26"/>
          <p:cNvGrpSpPr/>
          <p:nvPr userDrawn="1"/>
        </p:nvGrpSpPr>
        <p:grpSpPr>
          <a:xfrm>
            <a:off x="313507" y="165910"/>
            <a:ext cx="914400" cy="704951"/>
            <a:chOff x="243840" y="104947"/>
            <a:chExt cx="1750423" cy="922961"/>
          </a:xfrm>
        </p:grpSpPr>
        <p:cxnSp>
          <p:nvCxnSpPr>
            <p:cNvPr id="19" name="直線接點 18"/>
            <p:cNvCxnSpPr/>
            <p:nvPr userDrawn="1"/>
          </p:nvCxnSpPr>
          <p:spPr>
            <a:xfrm flipV="1">
              <a:off x="243840" y="346681"/>
              <a:ext cx="1750423" cy="5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>
              <a:endCxn id="2" idx="1"/>
            </p:cNvCxnSpPr>
            <p:nvPr userDrawn="1"/>
          </p:nvCxnSpPr>
          <p:spPr>
            <a:xfrm flipH="1">
              <a:off x="838200" y="104947"/>
              <a:ext cx="4354" cy="9229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群組 27"/>
          <p:cNvGrpSpPr/>
          <p:nvPr userDrawn="1"/>
        </p:nvGrpSpPr>
        <p:grpSpPr>
          <a:xfrm rot="10800000">
            <a:off x="7653520" y="5271767"/>
            <a:ext cx="1312817" cy="922960"/>
            <a:chOff x="243840" y="104947"/>
            <a:chExt cx="1750423" cy="922960"/>
          </a:xfrm>
        </p:grpSpPr>
        <p:cxnSp>
          <p:nvCxnSpPr>
            <p:cNvPr id="29" name="直線接點 28"/>
            <p:cNvCxnSpPr/>
            <p:nvPr userDrawn="1"/>
          </p:nvCxnSpPr>
          <p:spPr>
            <a:xfrm flipV="1">
              <a:off x="243840" y="346681"/>
              <a:ext cx="1750423" cy="5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 userDrawn="1"/>
          </p:nvCxnSpPr>
          <p:spPr>
            <a:xfrm flipH="1">
              <a:off x="838200" y="104947"/>
              <a:ext cx="4354" cy="9229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67309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jpeg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96455" y="-446842"/>
            <a:ext cx="9343176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NTOU/MSV</a:t>
            </a:r>
            <a:r>
              <a:rPr lang="zh-TW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 Lien </a:t>
            </a:r>
            <a:r>
              <a:rPr lang="en-US" altLang="zh-TW" sz="25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Schedule </a:t>
            </a:r>
            <a:r>
              <a:rPr lang="en-US" altLang="zh-TW" sz="25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of </a:t>
            </a:r>
            <a:r>
              <a:rPr lang="en-US" altLang="zh-TW" sz="25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defense</a:t>
            </a:r>
            <a:r>
              <a:rPr lang="zh-TW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18, </a:t>
            </a:r>
            <a:r>
              <a:rPr lang="en-US" altLang="zh-TW" sz="25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2019</a:t>
            </a:r>
            <a:endParaRPr lang="zh-TW" alt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1A135-BF79-4CC1-99F8-A0C93F65ACE5}" type="datetime1">
              <a:rPr lang="zh-TW" altLang="en-US" smtClean="0"/>
              <a:t>2019/5/6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KT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Schedule of</a:t>
            </a:r>
            <a:r>
              <a:rPr lang="en-US" altLang="zh-TW" dirty="0" smtClean="0"/>
              <a:t> o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ral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defense</a:t>
            </a:r>
            <a:r>
              <a:rPr lang="en-US" altLang="zh-TW" dirty="0" smtClean="0"/>
              <a:t> –by KT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0CCC-BC6A-4C83-A13A-257C0EFA6029}" type="slidenum">
              <a:rPr lang="zh-TW" altLang="en-US" smtClean="0"/>
              <a:t>1</a:t>
            </a:fld>
            <a:endParaRPr lang="zh-TW" altLang="en-US" dirty="0"/>
          </a:p>
        </p:txBody>
      </p:sp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1412781"/>
              </p:ext>
            </p:extLst>
          </p:nvPr>
        </p:nvGraphicFramePr>
        <p:xfrm>
          <a:off x="6155854" y="1676337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14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55854" y="1676337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-24627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1" name="內容版面配置區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8999904"/>
              </p:ext>
            </p:extLst>
          </p:nvPr>
        </p:nvGraphicFramePr>
        <p:xfrm>
          <a:off x="9054" y="618406"/>
          <a:ext cx="9134946" cy="360261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044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0606">
                  <a:extLst>
                    <a:ext uri="{9D8B030D-6E8A-4147-A177-3AD203B41FA5}">
                      <a16:colId xmlns:a16="http://schemas.microsoft.com/office/drawing/2014/main" val="121606682"/>
                    </a:ext>
                  </a:extLst>
                </a:gridCol>
                <a:gridCol w="37093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2322">
                <a:tc>
                  <a:txBody>
                    <a:bodyPr/>
                    <a:lstStyle/>
                    <a:p>
                      <a:pPr algn="just"/>
                      <a:r>
                        <a:rPr lang="en-US" altLang="zh-TW" sz="12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Student/Time/Thesis title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Oral defense committee members </a:t>
                      </a:r>
                      <a:endParaRPr lang="zh-TW" altLang="en-US" sz="12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Commentators</a:t>
                      </a:r>
                      <a:r>
                        <a:rPr lang="zh-TW" altLang="en-US" sz="12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2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2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志工陪審團</a:t>
                      </a:r>
                      <a:r>
                        <a:rPr lang="en-US" altLang="zh-TW" sz="12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890">
                <a:tc rowSpan="2">
                  <a:txBody>
                    <a:bodyPr/>
                    <a:lstStyle/>
                    <a:p>
                      <a:pPr algn="just"/>
                      <a:r>
                        <a:rPr lang="en-US" altLang="zh-TW" sz="11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student</a:t>
                      </a:r>
                      <a:r>
                        <a:rPr lang="zh-TW" altLang="en-US" sz="11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：連崑廷</a:t>
                      </a:r>
                      <a:endParaRPr lang="en-US" altLang="zh-TW" sz="11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altLang="zh-TW" sz="11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Time</a:t>
                      </a:r>
                      <a:r>
                        <a:rPr lang="zh-TW" altLang="en-US" sz="11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zh-TW" sz="110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9:30~11:05(95minutes</a:t>
                      </a:r>
                      <a:r>
                        <a:rPr lang="en-US" altLang="zh-TW" sz="11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just"/>
                      <a:r>
                        <a:rPr lang="en-US" altLang="zh-TW" sz="105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Thesis title</a:t>
                      </a:r>
                      <a:r>
                        <a:rPr lang="zh-TW" altLang="en-US" sz="105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zh-TW" sz="105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Analytical and numerical studies for solving Steklov</a:t>
                      </a:r>
                      <a:r>
                        <a:rPr lang="zh-TW" altLang="en-US" sz="105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05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eigenproblems by using BIEM/BEM.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洪宏基老師、陳義麟老師、</a:t>
                      </a:r>
                      <a:endParaRPr lang="en-US" altLang="zh-TW" sz="12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陳桂鴻老師、吳清森老師</a:t>
                      </a:r>
                      <a:endParaRPr lang="zh-TW" altLang="en-US" sz="12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郭世榮主任、李應德老師、高政宏博士後、高聖凱專任助理</a:t>
                      </a:r>
                      <a:endParaRPr lang="en-US" altLang="zh-TW" sz="12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96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Thesis advisor</a:t>
                      </a:r>
                      <a:r>
                        <a:rPr lang="zh-TW" altLang="en-US" sz="12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：陳正宗老師</a:t>
                      </a:r>
                      <a:endParaRPr lang="en-US" altLang="zh-TW" sz="12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                        李家瑋老師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/>
                        <a:t>陳老師</a:t>
                      </a:r>
                      <a:endParaRPr lang="zh-TW" altLang="en-US" sz="1100" dirty="0"/>
                    </a:p>
                  </a:txBody>
                  <a:tcPr marL="84466" marR="84466" marT="42233" marB="422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dirty="0" smtClean="0"/>
                        <a:t>5min</a:t>
                      </a:r>
                      <a:endParaRPr lang="zh-TW" altLang="en-US" sz="1100" dirty="0"/>
                    </a:p>
                  </a:txBody>
                  <a:tcPr marL="84466" marR="84466" marT="42233" marB="422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MSV</a:t>
                      </a:r>
                      <a:r>
                        <a:rPr lang="zh-TW" altLang="en-US" sz="1100" dirty="0" smtClean="0"/>
                        <a:t>介紹</a:t>
                      </a:r>
                      <a:endParaRPr lang="zh-TW" altLang="en-US" sz="1100" dirty="0"/>
                    </a:p>
                  </a:txBody>
                  <a:tcPr marL="84466" marR="84466" marT="42233" marB="422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27240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/>
                        <a:t>洪老師</a:t>
                      </a:r>
                      <a:endParaRPr lang="zh-TW" altLang="en-US" sz="1100" dirty="0"/>
                    </a:p>
                  </a:txBody>
                  <a:tcPr marL="84466" marR="84466" marT="42233" marB="422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5min</a:t>
                      </a:r>
                      <a:endParaRPr lang="zh-TW" altLang="en-US" sz="1100" dirty="0" smtClean="0"/>
                    </a:p>
                  </a:txBody>
                  <a:tcPr marL="84466" marR="84466" marT="42233" marB="422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100" dirty="0" smtClean="0"/>
                        <a:t>對大家的期許</a:t>
                      </a:r>
                      <a:endParaRPr lang="zh-TW" altLang="en-US" sz="1100" dirty="0"/>
                    </a:p>
                  </a:txBody>
                  <a:tcPr marL="84466" marR="84466" marT="42233" marB="422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5553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/>
                        <a:t>阿德老師</a:t>
                      </a:r>
                      <a:endParaRPr lang="zh-TW" altLang="en-US" sz="1100" dirty="0"/>
                    </a:p>
                  </a:txBody>
                  <a:tcPr marL="84466" marR="84466" marT="42233" marB="422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5min</a:t>
                      </a:r>
                      <a:endParaRPr lang="zh-TW" altLang="en-US" sz="1100" dirty="0" smtClean="0"/>
                    </a:p>
                  </a:txBody>
                  <a:tcPr marL="84466" marR="84466" marT="42233" marB="422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restart</a:t>
                      </a:r>
                      <a:endParaRPr lang="zh-TW" altLang="en-US" sz="1100" dirty="0"/>
                    </a:p>
                  </a:txBody>
                  <a:tcPr marL="84466" marR="84466" marT="42233" marB="422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92991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/>
                        <a:t>周彥廷</a:t>
                      </a:r>
                      <a:r>
                        <a:rPr lang="en-US" altLang="zh-TW" sz="1100" dirty="0" smtClean="0"/>
                        <a:t>(</a:t>
                      </a:r>
                      <a:r>
                        <a:rPr lang="zh-TW" altLang="en-US" sz="1100" dirty="0" smtClean="0"/>
                        <a:t>大二生</a:t>
                      </a:r>
                      <a:r>
                        <a:rPr lang="en-US" altLang="zh-TW" sz="1100" dirty="0" smtClean="0"/>
                        <a:t>)</a:t>
                      </a:r>
                      <a:endParaRPr lang="zh-TW" altLang="en-US" sz="1100" dirty="0"/>
                    </a:p>
                  </a:txBody>
                  <a:tcPr marL="84466" marR="84466" marT="42233" marB="422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dirty="0" smtClean="0"/>
                        <a:t>5min</a:t>
                      </a:r>
                      <a:endParaRPr lang="zh-TW" altLang="en-US" sz="1100" dirty="0"/>
                    </a:p>
                  </a:txBody>
                  <a:tcPr marL="84466" marR="84466" marT="42233" marB="422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100" dirty="0" smtClean="0"/>
                        <a:t>曲率半徑公式的整合與新公式的發現</a:t>
                      </a:r>
                      <a:endParaRPr lang="zh-TW" altLang="en-US" sz="1100" dirty="0"/>
                    </a:p>
                  </a:txBody>
                  <a:tcPr marL="84466" marR="84466" marT="42233" marB="422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05844229"/>
                  </a:ext>
                </a:extLst>
              </a:tr>
              <a:tr h="1878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dirty="0" smtClean="0"/>
                        <a:t>黃乙玲 </a:t>
                      </a:r>
                      <a:r>
                        <a:rPr lang="en-US" altLang="zh-TW" sz="1100" dirty="0" smtClean="0"/>
                        <a:t>(</a:t>
                      </a:r>
                      <a:r>
                        <a:rPr lang="zh-TW" altLang="en-US" sz="1100" dirty="0" smtClean="0"/>
                        <a:t>大四生</a:t>
                      </a:r>
                      <a:r>
                        <a:rPr lang="en-US" altLang="zh-TW" sz="1100" dirty="0" smtClean="0"/>
                        <a:t>)</a:t>
                      </a:r>
                      <a:endParaRPr lang="zh-TW" altLang="en-US" sz="1100" dirty="0"/>
                    </a:p>
                  </a:txBody>
                  <a:tcPr marL="84466" marR="84466" marT="42233" marB="422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dirty="0" smtClean="0"/>
                        <a:t>5min</a:t>
                      </a:r>
                      <a:endParaRPr lang="zh-TW" altLang="en-US" sz="1100" dirty="0"/>
                    </a:p>
                  </a:txBody>
                  <a:tcPr marL="84466" marR="84466" marT="42233" marB="422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TW" sz="1100" dirty="0" smtClean="0"/>
                        <a:t>degenerate scale for an infinite plane problem containing two circular holes using conformal mapping</a:t>
                      </a:r>
                      <a:endParaRPr lang="zh-TW" altLang="en-US" sz="1100" dirty="0"/>
                    </a:p>
                  </a:txBody>
                  <a:tcPr marL="84466" marR="84466" marT="42233" marB="422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008279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/>
                        <a:t>高聖凱</a:t>
                      </a:r>
                      <a:r>
                        <a:rPr lang="en-US" altLang="zh-TW" sz="1100" dirty="0" smtClean="0"/>
                        <a:t>(</a:t>
                      </a:r>
                      <a:r>
                        <a:rPr lang="zh-TW" altLang="en-US" sz="1100" dirty="0" smtClean="0"/>
                        <a:t>學門專任助理</a:t>
                      </a:r>
                      <a:r>
                        <a:rPr lang="en-US" altLang="zh-TW" sz="1100" dirty="0" smtClean="0"/>
                        <a:t>)</a:t>
                      </a:r>
                      <a:endParaRPr lang="zh-TW" altLang="en-US" sz="1100" dirty="0"/>
                    </a:p>
                  </a:txBody>
                  <a:tcPr marL="84466" marR="84466" marT="42233" marB="422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dirty="0" smtClean="0"/>
                        <a:t>5min</a:t>
                      </a:r>
                      <a:endParaRPr lang="zh-TW" altLang="en-US" sz="1100" dirty="0"/>
                    </a:p>
                  </a:txBody>
                  <a:tcPr marL="84466" marR="84466" marT="42233" marB="422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TW" sz="1100" dirty="0" smtClean="0"/>
                        <a:t>My recent research - Modified Green's function</a:t>
                      </a:r>
                      <a:endParaRPr lang="zh-TW" altLang="en-US" sz="1100" dirty="0"/>
                    </a:p>
                  </a:txBody>
                  <a:tcPr marL="84466" marR="84466" marT="42233" marB="422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6222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/>
                        <a:t>高政宏</a:t>
                      </a:r>
                      <a:r>
                        <a:rPr lang="en-US" altLang="zh-TW" sz="1100" dirty="0" smtClean="0"/>
                        <a:t>(</a:t>
                      </a:r>
                      <a:r>
                        <a:rPr lang="zh-TW" altLang="en-US" sz="1100" dirty="0" smtClean="0"/>
                        <a:t>博士後研究員</a:t>
                      </a:r>
                      <a:r>
                        <a:rPr lang="en-US" altLang="zh-TW" sz="1100" dirty="0" smtClean="0"/>
                        <a:t>)</a:t>
                      </a:r>
                      <a:endParaRPr lang="zh-TW" altLang="en-US" sz="1100" dirty="0"/>
                    </a:p>
                  </a:txBody>
                  <a:tcPr marL="84466" marR="84466" marT="42233" marB="422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5min</a:t>
                      </a:r>
                      <a:endParaRPr lang="zh-TW" altLang="en-US" sz="1100" dirty="0" smtClean="0"/>
                    </a:p>
                  </a:txBody>
                  <a:tcPr marL="84466" marR="84466" marT="42233" marB="422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TW" sz="1100" dirty="0" smtClean="0"/>
                        <a:t>Degenerate scale of </a:t>
                      </a:r>
                      <a:r>
                        <a:rPr lang="en-US" altLang="zh-TW" sz="1100" dirty="0" err="1" smtClean="0"/>
                        <a:t>biharmonic</a:t>
                      </a:r>
                      <a:r>
                        <a:rPr lang="en-US" altLang="zh-TW" sz="1100" dirty="0" smtClean="0"/>
                        <a:t> equation for 2D exterior plate problem</a:t>
                      </a:r>
                      <a:endParaRPr lang="zh-TW" altLang="en-US" sz="1100" dirty="0"/>
                    </a:p>
                  </a:txBody>
                  <a:tcPr marL="84466" marR="84466" marT="42233" marB="422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87018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/>
                        <a:t>學長姊分享</a:t>
                      </a:r>
                      <a:endParaRPr lang="zh-TW" altLang="en-US" sz="1100" dirty="0"/>
                    </a:p>
                  </a:txBody>
                  <a:tcPr marL="84466" marR="84466" marT="42233" marB="422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30</a:t>
                      </a:r>
                      <a:r>
                        <a:rPr lang="zh-TW" altLang="en-US" sz="1100" dirty="0" smtClean="0"/>
                        <a:t> </a:t>
                      </a:r>
                      <a:r>
                        <a:rPr lang="en-US" altLang="zh-TW" sz="1100" dirty="0" smtClean="0"/>
                        <a:t>min</a:t>
                      </a:r>
                      <a:endParaRPr lang="zh-TW" altLang="en-US" sz="1100" dirty="0" smtClean="0"/>
                    </a:p>
                  </a:txBody>
                  <a:tcPr marL="84466" marR="84466" marT="42233" marB="422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dirty="0" smtClean="0"/>
                        <a:t>工作經驗與工商時間</a:t>
                      </a:r>
                    </a:p>
                  </a:txBody>
                  <a:tcPr marL="84466" marR="84466" marT="42233" marB="422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72952783"/>
                  </a:ext>
                </a:extLst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721263" y="343333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Time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2019/5/18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               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Place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HRE2-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307 room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136604"/>
              </p:ext>
            </p:extLst>
          </p:nvPr>
        </p:nvGraphicFramePr>
        <p:xfrm>
          <a:off x="9054" y="4369415"/>
          <a:ext cx="9144000" cy="822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2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1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18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13:00</a:t>
                      </a:r>
                      <a:r>
                        <a:rPr lang="zh-TW" altLang="en-US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</a:t>
                      </a:r>
                      <a:r>
                        <a:rPr lang="zh-TW" altLang="en-US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15:00</a:t>
                      </a:r>
                      <a:endParaRPr lang="zh-TW" altLang="en-US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海鮮午宴</a:t>
                      </a:r>
                      <a:r>
                        <a:rPr lang="en-US" altLang="zh-TW" sz="1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endParaRPr lang="zh-TW" altLang="en-US" sz="1200" b="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200"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洪宏基、郭世榮、</a:t>
                      </a:r>
                      <a:r>
                        <a:rPr lang="zh-TW" altLang="en-US" sz="1200"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陳正宗</a:t>
                      </a:r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(4)</a:t>
                      </a:r>
                      <a:r>
                        <a:rPr lang="zh-TW" altLang="en-US" sz="1200"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zh-TW" altLang="en-US" sz="1200"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陳義麟、陳桂鴻、吳清森</a:t>
                      </a:r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(4)</a:t>
                      </a:r>
                      <a:r>
                        <a:rPr lang="zh-TW" altLang="en-US" sz="1200"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、李應德</a:t>
                      </a:r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(3)</a:t>
                      </a:r>
                      <a:r>
                        <a:rPr lang="zh-TW" altLang="en-US" sz="1200"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、李家瑋、高政宏</a:t>
                      </a:r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(2)</a:t>
                      </a:r>
                      <a:r>
                        <a:rPr lang="zh-TW" altLang="en-US" sz="1200"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、高聖凱、陳柏源</a:t>
                      </a:r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(4)</a:t>
                      </a:r>
                      <a:r>
                        <a:rPr lang="zh-TW" altLang="en-US" sz="1200"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、謝宏治</a:t>
                      </a:r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(4)</a:t>
                      </a:r>
                      <a:r>
                        <a:rPr lang="zh-TW" altLang="en-US" sz="1200" b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zh-TW" altLang="en-US" sz="1200" b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林羿州</a:t>
                      </a:r>
                      <a:r>
                        <a:rPr lang="zh-TW" altLang="en-US" sz="1200"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、陳聖劻、粘祺烽</a:t>
                      </a:r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(2)</a:t>
                      </a:r>
                      <a:r>
                        <a:rPr lang="zh-TW" altLang="en-US" sz="1200"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、連崑廷、謝志忠、黃乙玲</a:t>
                      </a:r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1200" b="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文字方塊 17"/>
          <p:cNvSpPr txBox="1"/>
          <p:nvPr/>
        </p:nvSpPr>
        <p:spPr>
          <a:xfrm>
            <a:off x="9054" y="4139272"/>
            <a:ext cx="822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Lunch</a:t>
            </a:r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endParaRPr lang="zh-TW" altLang="en-US" sz="1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513556"/>
              </p:ext>
            </p:extLst>
          </p:nvPr>
        </p:nvGraphicFramePr>
        <p:xfrm>
          <a:off x="9054" y="5361337"/>
          <a:ext cx="9144000" cy="59322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2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1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0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15:00</a:t>
                      </a:r>
                      <a:r>
                        <a:rPr lang="zh-TW" altLang="en-US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</a:t>
                      </a:r>
                      <a:r>
                        <a:rPr lang="zh-TW" altLang="en-US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16:30</a:t>
                      </a:r>
                      <a:endParaRPr lang="zh-TW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Free activity</a:t>
                      </a:r>
                      <a:r>
                        <a:rPr lang="zh-TW" alt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200" b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東北角走走</a:t>
                      </a:r>
                      <a:r>
                        <a:rPr lang="en-US" altLang="zh-TW" sz="1200" b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1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16:30</a:t>
                      </a:r>
                      <a:endParaRPr lang="zh-TW" altLang="en-US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Farewell</a:t>
                      </a:r>
                      <a:endParaRPr lang="zh-TW" altLang="en-US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" name="文字方塊 19"/>
          <p:cNvSpPr txBox="1"/>
          <p:nvPr/>
        </p:nvSpPr>
        <p:spPr>
          <a:xfrm>
            <a:off x="-8198" y="5101533"/>
            <a:ext cx="10278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Exercise 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endParaRPr lang="zh-TW" altLang="en-US" sz="14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826" y="5058403"/>
            <a:ext cx="1621766" cy="1215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08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20692</TotalTime>
  <Words>276</Words>
  <Application>Microsoft Office PowerPoint</Application>
  <PresentationFormat>如螢幕大小 (4:3)</PresentationFormat>
  <Paragraphs>50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Equation</vt:lpstr>
      <vt:lpstr>NTOU/MSV KT Lien Schedule of defense May 18, 2019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Self-regularization technique for solving fictitious-frequency problem in the MFS</dc:title>
  <dc:creator>CF</dc:creator>
  <cp:lastModifiedBy>0605JUA</cp:lastModifiedBy>
  <cp:revision>336</cp:revision>
  <cp:lastPrinted>2019-04-26T06:12:03Z</cp:lastPrinted>
  <dcterms:created xsi:type="dcterms:W3CDTF">2017-11-14T19:52:41Z</dcterms:created>
  <dcterms:modified xsi:type="dcterms:W3CDTF">2019-05-06T02:36:50Z</dcterms:modified>
</cp:coreProperties>
</file>