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A4DE-8E7C-46DC-96FE-330FC72F43AC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zh-TW" altLang="zh-TW" smtClean="0"/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322385" y="115889"/>
          <a:ext cx="8620858" cy="659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3409280" imgH="9482760" progId="AcroExch.Document.7">
                  <p:embed/>
                </p:oleObj>
              </mc:Choice>
              <mc:Fallback>
                <p:oleObj name="Acrobat Document" r:id="rId3" imgW="13409280" imgH="94827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85" y="115889"/>
                        <a:ext cx="8620858" cy="659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76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54B25-A951-4B56-BF21-6EBE7251A7DD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 smtClean="0"/>
          </a:p>
        </p:txBody>
      </p:sp>
      <p:graphicFrame>
        <p:nvGraphicFramePr>
          <p:cNvPr id="194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86862" y="495300"/>
          <a:ext cx="8442081" cy="646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13409280" imgH="9482760" progId="AcroExch.Document.7">
                  <p:embed/>
                </p:oleObj>
              </mc:Choice>
              <mc:Fallback>
                <p:oleObj name="Acrobat Document" r:id="rId3" imgW="13409280" imgH="948276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62" y="495300"/>
                        <a:ext cx="8442081" cy="646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DC74-85BD-41D0-A703-880F0792A212}" type="slidenum">
              <a:rPr lang="zh-TW" altLang="en-US"/>
              <a:pPr/>
              <a:t>3</a:t>
            </a:fld>
            <a:endParaRPr lang="en-US" altLang="zh-TW"/>
          </a:p>
        </p:txBody>
      </p:sp>
      <p:pic>
        <p:nvPicPr>
          <p:cNvPr id="20482" name="Picture 6" descr="logo"/>
          <p:cNvPicPr>
            <a:picLocks noChangeAspect="1" noChangeArrowheads="1"/>
          </p:cNvPicPr>
          <p:nvPr/>
        </p:nvPicPr>
        <p:blipFill>
          <a:blip r:embed="rId2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52388"/>
            <a:ext cx="7561385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大頭照-海大河工李家瑋(學生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" y="42863"/>
            <a:ext cx="1504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蔡振鈞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20" y="41275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吳建鋒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31" y="41275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李文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t="19211" r="30907"/>
          <a:stretch>
            <a:fillRect/>
          </a:stretch>
        </p:blipFill>
        <p:spPr bwMode="auto">
          <a:xfrm>
            <a:off x="4717073" y="44450"/>
            <a:ext cx="1424354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除胤祥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85" y="44450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陳逸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20" y="39689"/>
            <a:ext cx="143168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郭柏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b="20386"/>
          <a:stretch>
            <a:fillRect/>
          </a:stretch>
        </p:blipFill>
        <p:spPr bwMode="auto">
          <a:xfrm>
            <a:off x="33705" y="2389189"/>
            <a:ext cx="151374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3" descr="范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8" b="34714"/>
          <a:stretch>
            <a:fillRect/>
          </a:stretch>
        </p:blipFill>
        <p:spPr bwMode="auto">
          <a:xfrm>
            <a:off x="1658815" y="2390775"/>
            <a:ext cx="14727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35170" y="1862139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李家瑋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M34)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1655885" y="18446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蔡振鈞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M35)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3166696" y="18446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吳建鋒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M36)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4680439" y="18446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李文哲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(2011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M37)</a:t>
            </a: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6191250" y="18446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徐胤祥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(2011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M38)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7668358" y="1839914"/>
            <a:ext cx="147564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陳逸維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M39)</a:t>
            </a: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35170" y="41941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郭柏伸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M40)</a:t>
            </a:r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1655885" y="4189414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范 羽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M41)</a:t>
            </a:r>
          </a:p>
        </p:txBody>
      </p:sp>
      <p:pic>
        <p:nvPicPr>
          <p:cNvPr id="20499" name="Picture 20" descr="http://msvlab.hre.ntou.edu.tw/member/DSC0154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5"/>
          <a:stretch>
            <a:fillRect/>
          </a:stretch>
        </p:blipFill>
        <p:spPr bwMode="auto">
          <a:xfrm>
            <a:off x="3241431" y="2379663"/>
            <a:ext cx="136866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3168161" y="41941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江立傑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(2014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M42)</a:t>
            </a:r>
          </a:p>
        </p:txBody>
      </p:sp>
      <p:pic>
        <p:nvPicPr>
          <p:cNvPr id="20501" name="Picture 22" descr="http://msvlab.hre.ntou.edu.tw/member/IMG_083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14571"/>
          <a:stretch>
            <a:fillRect/>
          </a:stretch>
        </p:blipFill>
        <p:spPr bwMode="auto">
          <a:xfrm>
            <a:off x="4717073" y="2379663"/>
            <a:ext cx="142435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680439" y="41941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簡頡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(2014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M43)</a:t>
            </a:r>
          </a:p>
        </p:txBody>
      </p:sp>
      <p:pic>
        <p:nvPicPr>
          <p:cNvPr id="20503" name="Picture 5" descr="大頭照-海大河工李家瑋(學生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66" y="2393951"/>
            <a:ext cx="144633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Text Box 14"/>
          <p:cNvSpPr txBox="1">
            <a:spLocks noChangeArrowheads="1"/>
          </p:cNvSpPr>
          <p:nvPr/>
        </p:nvSpPr>
        <p:spPr bwMode="auto">
          <a:xfrm>
            <a:off x="7646377" y="412115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李家瑋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(2016</a:t>
            </a:r>
            <a:r>
              <a:rPr kumimoji="1" lang="zh-TW" altLang="en-US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D4)</a:t>
            </a:r>
          </a:p>
        </p:txBody>
      </p:sp>
      <p:sp>
        <p:nvSpPr>
          <p:cNvPr id="20505" name="Text Box 22"/>
          <p:cNvSpPr txBox="1">
            <a:spLocks noChangeArrowheads="1"/>
          </p:cNvSpPr>
          <p:nvPr/>
        </p:nvSpPr>
        <p:spPr bwMode="auto">
          <a:xfrm>
            <a:off x="6098931" y="41941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黃文生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(2015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M44)</a:t>
            </a:r>
          </a:p>
        </p:txBody>
      </p:sp>
      <p:pic>
        <p:nvPicPr>
          <p:cNvPr id="20506" name="Picture 26" descr="C:\Users\0605CKI\Desktop\附件4-大頭照(學生黃文生)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36" y="2393951"/>
            <a:ext cx="1521069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40" descr="10403653_774519522581735_6166930572900708054_n (1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4291" r="22226" b="46811"/>
          <a:stretch>
            <a:fillRect/>
          </a:stretch>
        </p:blipFill>
        <p:spPr bwMode="auto">
          <a:xfrm>
            <a:off x="184639" y="4724400"/>
            <a:ext cx="131591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47" descr="10752_872806576067527_650411578918296867_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4999" r="49686" b="48137"/>
          <a:stretch>
            <a:fillRect/>
          </a:stretch>
        </p:blipFill>
        <p:spPr bwMode="auto">
          <a:xfrm>
            <a:off x="1862505" y="4868863"/>
            <a:ext cx="108145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89" y="4724400"/>
            <a:ext cx="142142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3" name="Text Box 22"/>
          <p:cNvSpPr txBox="1">
            <a:spLocks noChangeArrowheads="1"/>
          </p:cNvSpPr>
          <p:nvPr/>
        </p:nvSpPr>
        <p:spPr bwMode="auto">
          <a:xfrm>
            <a:off x="3109546" y="628650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楊政霖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(2017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M45)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256443" y="6329364"/>
            <a:ext cx="113860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高怡絹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/>
              <a:t>(2014</a:t>
            </a:r>
            <a:r>
              <a:rPr kumimoji="1" lang="zh-TW" altLang="en-US" sz="1600"/>
              <a:t>，</a:t>
            </a:r>
            <a:r>
              <a:rPr kumimoji="1" lang="en-US" altLang="zh-TW" sz="1600"/>
              <a:t>B3)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1714500" y="6308725"/>
            <a:ext cx="1138604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凃雅瀞</a:t>
            </a:r>
            <a:r>
              <a:rPr kumimoji="1" lang="zh-TW" altLang="en-US"/>
              <a:t> 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/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/>
              <a:t>(2015</a:t>
            </a:r>
            <a:r>
              <a:rPr kumimoji="1" lang="zh-TW" altLang="en-US" sz="1600"/>
              <a:t>，</a:t>
            </a:r>
            <a:r>
              <a:rPr kumimoji="1" lang="en-US" altLang="zh-TW" sz="1600"/>
              <a:t>B4)</a:t>
            </a:r>
          </a:p>
        </p:txBody>
      </p:sp>
    </p:spTree>
    <p:extLst>
      <p:ext uri="{BB962C8B-B14F-4D97-AF65-F5344CB8AC3E}">
        <p14:creationId xmlns:p14="http://schemas.microsoft.com/office/powerpoint/2010/main" val="40064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如螢幕大小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5" baseType="lpstr">
      <vt:lpstr>Office 佈景主題</vt:lpstr>
      <vt:lpstr>Acrobat Document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Kao</dc:creator>
  <cp:lastModifiedBy>MSVLAB</cp:lastModifiedBy>
  <cp:revision>1</cp:revision>
  <dcterms:created xsi:type="dcterms:W3CDTF">2017-01-24T07:55:47Z</dcterms:created>
  <dcterms:modified xsi:type="dcterms:W3CDTF">2017-01-24T07:57:32Z</dcterms:modified>
</cp:coreProperties>
</file>