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28F84-9BC6-48F3-9F55-CECDE93EEC27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870B5-2C91-4D9E-99B0-CD5DE8246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74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5963" indent="-274638"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1725" indent="-219075"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3050" indent="-219075"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84375" indent="-219075"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fld id="{ADDEAF7B-93FF-400A-8250-BE9F169F7ACD}" type="slidenum">
              <a:rPr lang="en-US" altLang="zh-TW" sz="1200">
                <a:solidFill>
                  <a:prstClr val="black"/>
                </a:solidFill>
              </a:rPr>
              <a:pPr/>
              <a:t>1</a:t>
            </a:fld>
            <a:endParaRPr lang="en-US" altLang="zh-TW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A50C-17A7-4015-BF18-D3B1B417AB3F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7C9462-7E90-4969-B3B1-B7D6D24DE5B0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6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60E3-0844-4C5B-AD97-2FDE0008AA30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092B-6B1C-44FC-9B9C-19D64CBA5BB0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3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609600"/>
            <a:ext cx="21336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2484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A952-29CB-4531-9A29-3AC96ED94569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B0D67-ECA2-49AB-A92F-158B41FD55C0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8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5284-3F2A-450A-BE96-088D23C2CA6B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D700-840E-4E09-A296-85E698B0EF84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3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25C74-D1EC-4BE0-B997-FBC31A5D0C30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70CAC-B38C-4769-8E27-D4C05A613ECE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5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2DD36-0FCB-4CE9-9968-5063235AC00B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56C8-2A05-4AFD-A560-C31274E85D35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1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F991-6B1E-4C2C-B721-229DF58EE85C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7598D-77E5-4C31-88F8-9A5AAA684EB3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99BEF-F7A8-4256-AEDF-73BEDDAA86E1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6F8F4-65F5-4339-84DF-54541302E948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4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398DE-87AE-4A9F-825A-A632FFB17AA6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122B-F190-4373-8F0F-6F17B8507BB3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5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AC910-DACF-432F-8230-8FA154334096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D6BF6-B8F7-47A3-AE8F-5902776E8B8C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2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1480-93EA-4B37-9DD6-6BF47058C1A8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9E86-A374-4DED-8AB6-DE38C2150660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6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72F1F-8260-4F47-BF10-2095516DF3C3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EAB2-4AD0-40A6-BDA1-AA4E47E0C9EA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3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16CD5-5533-464B-A1BA-E53F52C3039A}" type="datetime1">
              <a:rPr lang="zh-TW" altLang="en-US">
                <a:solidFill>
                  <a:srgbClr val="6600FF"/>
                </a:solidFill>
              </a:rPr>
              <a:pPr>
                <a:defRPr/>
              </a:pPr>
              <a:t>2020/12/1</a:t>
            </a:fld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600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ACD1-13DE-4530-BFEC-999188C5DBD3}" type="slidenum">
              <a:rPr lang="en-US" altLang="zh-TW">
                <a:solidFill>
                  <a:srgbClr val="6600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9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A8720D-59D8-4CEC-8650-84D2564F5BA3}" type="datetime1">
              <a:rPr kumimoji="1" lang="zh-TW" altLang="en-US">
                <a:solidFill>
                  <a:srgbClr val="6600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2020/12/1</a:t>
            </a:fld>
            <a:endParaRPr kumimoji="1" lang="en-US" altLang="zh-TW">
              <a:solidFill>
                <a:srgbClr val="6600FF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6600FF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B283E-1C51-4A1D-910D-B00AEFF7B7DD}" type="slidenum">
              <a:rPr kumimoji="1" lang="en-US" altLang="zh-TW">
                <a:solidFill>
                  <a:srgbClr val="6600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26" Type="http://schemas.openxmlformats.org/officeDocument/2006/relationships/image" Target="../media/image23.jpeg"/><Relationship Id="rId3" Type="http://schemas.openxmlformats.org/officeDocument/2006/relationships/image" Target="../media/image1.jpeg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re.ntou.edu.tw/study/2nd/teacher/srkuo.html" TargetMode="External"/><Relationship Id="rId11" Type="http://schemas.openxmlformats.org/officeDocument/2006/relationships/image" Target="../media/image8.png"/><Relationship Id="rId24" Type="http://schemas.openxmlformats.org/officeDocument/2006/relationships/image" Target="../media/image21.jpeg"/><Relationship Id="rId32" Type="http://schemas.openxmlformats.org/officeDocument/2006/relationships/image" Target="../media/image29.jpe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28" Type="http://schemas.openxmlformats.org/officeDocument/2006/relationships/image" Target="../media/image25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31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251520" y="2986677"/>
            <a:ext cx="8569325" cy="1229301"/>
          </a:xfrm>
          <a:prstGeom prst="rect">
            <a:avLst/>
          </a:prstGeom>
          <a:solidFill>
            <a:srgbClr val="C3D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>
              <a:solidFill>
                <a:srgbClr val="FFFFFF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51520" y="5441528"/>
            <a:ext cx="8569325" cy="1230313"/>
          </a:xfrm>
          <a:prstGeom prst="rect">
            <a:avLst/>
          </a:prstGeom>
          <a:solidFill>
            <a:srgbClr val="C3D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 dirty="0">
              <a:solidFill>
                <a:srgbClr val="FFFFFF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51520" y="4225451"/>
            <a:ext cx="8569325" cy="1216077"/>
          </a:xfrm>
          <a:prstGeom prst="rect">
            <a:avLst/>
          </a:prstGeom>
          <a:solidFill>
            <a:srgbClr val="C3D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>
              <a:solidFill>
                <a:srgbClr val="FFFFFF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51520" y="1772816"/>
            <a:ext cx="8569325" cy="1214437"/>
          </a:xfrm>
          <a:prstGeom prst="rect">
            <a:avLst/>
          </a:prstGeom>
          <a:solidFill>
            <a:srgbClr val="C3D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>
              <a:solidFill>
                <a:srgbClr val="FFFFFF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51520" y="552028"/>
            <a:ext cx="8569325" cy="1223963"/>
          </a:xfrm>
          <a:prstGeom prst="rect">
            <a:avLst/>
          </a:prstGeom>
          <a:solidFill>
            <a:srgbClr val="C3D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 dirty="0">
              <a:solidFill>
                <a:srgbClr val="FFFFFF"/>
              </a:solidFill>
            </a:endParaRPr>
          </a:p>
        </p:txBody>
      </p:sp>
      <p:cxnSp>
        <p:nvCxnSpPr>
          <p:cNvPr id="11273" name="肘形接點 53"/>
          <p:cNvCxnSpPr>
            <a:cxnSpLocks noChangeShapeType="1"/>
            <a:stCxn id="3" idx="0"/>
            <a:endCxn id="11293" idx="0"/>
          </p:cNvCxnSpPr>
          <p:nvPr/>
        </p:nvCxnSpPr>
        <p:spPr bwMode="auto">
          <a:xfrm rot="16200000" flipH="1" flipV="1">
            <a:off x="1946983" y="904517"/>
            <a:ext cx="528037" cy="2163"/>
          </a:xfrm>
          <a:prstGeom prst="bentConnector5">
            <a:avLst>
              <a:gd name="adj1" fmla="val -43292"/>
              <a:gd name="adj2" fmla="val -21063893"/>
              <a:gd name="adj3" fmla="val 96838"/>
            </a:avLst>
          </a:prstGeom>
          <a:noFill/>
          <a:ln w="9525" algn="ctr">
            <a:solidFill>
              <a:srgbClr val="C6E7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文字方塊 7"/>
          <p:cNvSpPr txBox="1">
            <a:spLocks noChangeArrowheads="1"/>
          </p:cNvSpPr>
          <p:nvPr/>
        </p:nvSpPr>
        <p:spPr bwMode="auto">
          <a:xfrm>
            <a:off x="5175945" y="553616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洪宏基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固體力學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200">
                <a:solidFill>
                  <a:srgbClr val="6600FF"/>
                </a:solidFill>
                <a:latin typeface="新細明體" charset="-120"/>
              </a:rPr>
              <a:t>BEM</a:t>
            </a:r>
            <a:endParaRPr lang="zh-TW" altLang="en-US" sz="1200">
              <a:solidFill>
                <a:srgbClr val="6600FF"/>
              </a:solidFill>
              <a:latin typeface="新細明體" charset="-120"/>
            </a:endParaRPr>
          </a:p>
        </p:txBody>
      </p:sp>
      <p:pic>
        <p:nvPicPr>
          <p:cNvPr id="9" name="Picture 8" descr="http://msvlab.hre.ntou.edu.tw/member/ilin.jpg"/>
          <p:cNvPicPr>
            <a:picLocks noChangeAspect="1" noChangeArrowheads="1"/>
          </p:cNvPicPr>
          <p:nvPr/>
        </p:nvPicPr>
        <p:blipFill rotWithShape="1">
          <a:blip r:embed="rId3"/>
          <a:srcRect l="20948" t="5917" r="31172" b="27090"/>
          <a:stretch/>
        </p:blipFill>
        <p:spPr bwMode="auto">
          <a:xfrm>
            <a:off x="2088258" y="1966698"/>
            <a:ext cx="792162" cy="887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:\Documents and Settings\Administrator\桌面\JTCHEN.JPG"/>
          <p:cNvPicPr>
            <a:picLocks noChangeAspect="1" noChangeArrowheads="1"/>
          </p:cNvPicPr>
          <p:nvPr/>
        </p:nvPicPr>
        <p:blipFill>
          <a:blip r:embed="rId4"/>
          <a:srcRect l="11673" t="9485" r="12132" b="16069"/>
          <a:stretch>
            <a:fillRect/>
          </a:stretch>
        </p:blipFill>
        <p:spPr bwMode="auto">
          <a:xfrm>
            <a:off x="3734495" y="1992259"/>
            <a:ext cx="777875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2843908" y="2082903"/>
            <a:ext cx="8651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600" dirty="0">
                <a:solidFill>
                  <a:srgbClr val="6600FF"/>
                </a:solidFill>
                <a:latin typeface="新細明體"/>
              </a:rPr>
              <a:t>陳義麟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4434583" y="2089082"/>
            <a:ext cx="1111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600" dirty="0">
                <a:solidFill>
                  <a:srgbClr val="6600FF"/>
                </a:solidFill>
                <a:latin typeface="新細明體"/>
              </a:rPr>
              <a:t>陳正宗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6060183" y="2089082"/>
            <a:ext cx="1111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600" dirty="0">
                <a:solidFill>
                  <a:srgbClr val="6600FF"/>
                </a:solidFill>
                <a:latin typeface="新細明體"/>
              </a:rPr>
              <a:t>郭世榮</a:t>
            </a:r>
          </a:p>
        </p:txBody>
      </p:sp>
      <p:grpSp>
        <p:nvGrpSpPr>
          <p:cNvPr id="11281" name="群組 1"/>
          <p:cNvGrpSpPr>
            <a:grpSpLocks/>
          </p:cNvGrpSpPr>
          <p:nvPr/>
        </p:nvGrpSpPr>
        <p:grpSpPr bwMode="auto">
          <a:xfrm>
            <a:off x="7090470" y="1978605"/>
            <a:ext cx="1781175" cy="863600"/>
            <a:chOff x="2117187" y="3400303"/>
            <a:chExt cx="1781175" cy="863279"/>
          </a:xfrm>
        </p:grpSpPr>
        <p:pic>
          <p:nvPicPr>
            <p:cNvPr id="23" name="Picture 80" descr="范佳銘 老師"/>
            <p:cNvPicPr>
              <a:picLocks noChangeAspect="1" noChangeArrowheads="1"/>
            </p:cNvPicPr>
            <p:nvPr/>
          </p:nvPicPr>
          <p:blipFill rotWithShape="1">
            <a:blip r:embed="rId5"/>
            <a:srcRect t="6504" r="91" b="14838"/>
            <a:stretch/>
          </p:blipFill>
          <p:spPr bwMode="auto">
            <a:xfrm>
              <a:off x="2117187" y="3400303"/>
              <a:ext cx="760412" cy="8632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文字方塊 41"/>
            <p:cNvSpPr txBox="1"/>
            <p:nvPr/>
          </p:nvSpPr>
          <p:spPr>
            <a:xfrm>
              <a:off x="2787112" y="3477497"/>
              <a:ext cx="1111250" cy="3395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srgbClr val="6600FF"/>
                  </a:solidFill>
                  <a:latin typeface="新細明體"/>
                </a:rPr>
                <a:t>范佳銘</a:t>
              </a:r>
            </a:p>
          </p:txBody>
        </p:sp>
      </p:grpSp>
      <p:sp>
        <p:nvSpPr>
          <p:cNvPr id="74" name="矩形 73"/>
          <p:cNvSpPr/>
          <p:nvPr/>
        </p:nvSpPr>
        <p:spPr>
          <a:xfrm>
            <a:off x="0" y="115888"/>
            <a:ext cx="9144000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>
              <a:solidFill>
                <a:srgbClr val="FFFFFF"/>
              </a:solidFill>
            </a:endParaRPr>
          </a:p>
        </p:txBody>
      </p:sp>
      <p:sp>
        <p:nvSpPr>
          <p:cNvPr id="11289" name="文字方塊 74"/>
          <p:cNvSpPr txBox="1">
            <a:spLocks noChangeArrowheads="1"/>
          </p:cNvSpPr>
          <p:nvPr/>
        </p:nvSpPr>
        <p:spPr bwMode="auto">
          <a:xfrm>
            <a:off x="-88901" y="9894"/>
            <a:ext cx="8423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3200" dirty="0">
                <a:solidFill>
                  <a:srgbClr val="6600FF"/>
                </a:solidFill>
                <a:latin typeface="Times New Roman" pitchFamily="18" charset="0"/>
              </a:rPr>
              <a:t>NTOU/MSV members </a:t>
            </a:r>
            <a:r>
              <a:rPr lang="en-US" altLang="zh-TW" sz="3200" dirty="0">
                <a:solidFill>
                  <a:srgbClr val="6600FF"/>
                </a:solidFill>
                <a:latin typeface="Times New Roman" pitchFamily="18" charset="0"/>
              </a:rPr>
              <a:t>(November, </a:t>
            </a:r>
            <a:r>
              <a:rPr lang="en-US" altLang="zh-TW" sz="3200" dirty="0" smtClean="0">
                <a:solidFill>
                  <a:srgbClr val="6600FF"/>
                </a:solidFill>
                <a:latin typeface="Times New Roman" pitchFamily="18" charset="0"/>
              </a:rPr>
              <a:t>2020)</a:t>
            </a:r>
            <a:endParaRPr lang="zh-TW" altLang="en-US" sz="3200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1290" name="文字方塊 75"/>
          <p:cNvSpPr txBox="1">
            <a:spLocks noChangeArrowheads="1"/>
          </p:cNvSpPr>
          <p:nvPr/>
        </p:nvSpPr>
        <p:spPr bwMode="auto">
          <a:xfrm>
            <a:off x="350095" y="2113966"/>
            <a:ext cx="146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3200" dirty="0">
                <a:solidFill>
                  <a:srgbClr val="66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領頭羊</a:t>
            </a:r>
          </a:p>
        </p:txBody>
      </p:sp>
      <p:pic>
        <p:nvPicPr>
          <p:cNvPr id="6203" name="Picture 59" descr="http://www.hre.ntou.edu.tw/study/2nd/teacher/pic/Tea14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/>
          <a:srcRect l="27550" r="19177" b="24513"/>
          <a:stretch/>
        </p:blipFill>
        <p:spPr bwMode="auto">
          <a:xfrm>
            <a:off x="5430739" y="1921269"/>
            <a:ext cx="811212" cy="985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9" name="Picture 51"/>
          <p:cNvPicPr>
            <a:picLocks noChangeArrowheads="1"/>
          </p:cNvPicPr>
          <p:nvPr/>
        </p:nvPicPr>
        <p:blipFill rotWithShape="1">
          <a:blip r:embed="rId8"/>
          <a:srcRect l="754" t="13986" r="91337" b="68707"/>
          <a:stretch/>
        </p:blipFill>
        <p:spPr bwMode="auto">
          <a:xfrm>
            <a:off x="3251896" y="631642"/>
            <a:ext cx="519113" cy="5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293" name="Picture 39" descr="C:\Users\0605CKI\Desktop\leejh_2014-.jp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59" y="1169618"/>
            <a:ext cx="547121" cy="57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文字方塊 64"/>
          <p:cNvSpPr txBox="1">
            <a:spLocks noChangeArrowheads="1"/>
          </p:cNvSpPr>
          <p:nvPr/>
        </p:nvSpPr>
        <p:spPr bwMode="auto">
          <a:xfrm>
            <a:off x="2224783" y="1179091"/>
            <a:ext cx="1001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李志豪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數學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200">
                <a:solidFill>
                  <a:srgbClr val="6600FF"/>
                </a:solidFill>
                <a:latin typeface="新細明體" charset="-120"/>
              </a:rPr>
              <a:t>PDE</a:t>
            </a:r>
            <a:endParaRPr lang="zh-TW" altLang="en-US" sz="1200">
              <a:solidFill>
                <a:srgbClr val="6600FF"/>
              </a:solidFill>
              <a:latin typeface="新細明體" charset="-120"/>
            </a:endParaRPr>
          </a:p>
        </p:txBody>
      </p:sp>
      <p:pic>
        <p:nvPicPr>
          <p:cNvPr id="11297" name="Picture 62" descr="陳宜良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09" y="1189914"/>
            <a:ext cx="53264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8" name="文字方塊 64"/>
          <p:cNvSpPr txBox="1">
            <a:spLocks noChangeArrowheads="1"/>
          </p:cNvSpPr>
          <p:nvPr/>
        </p:nvSpPr>
        <p:spPr bwMode="auto">
          <a:xfrm>
            <a:off x="3742433" y="1145753"/>
            <a:ext cx="1001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陳宜良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數學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科學計算</a:t>
            </a:r>
          </a:p>
        </p:txBody>
      </p:sp>
      <p:sp>
        <p:nvSpPr>
          <p:cNvPr id="11299" name="文字方塊 4"/>
          <p:cNvSpPr txBox="1">
            <a:spLocks noChangeArrowheads="1"/>
          </p:cNvSpPr>
          <p:nvPr/>
        </p:nvSpPr>
        <p:spPr bwMode="auto">
          <a:xfrm>
            <a:off x="2224783" y="553616"/>
            <a:ext cx="1128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楊德良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流體力學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200">
                <a:solidFill>
                  <a:srgbClr val="6600FF"/>
                </a:solidFill>
                <a:latin typeface="新細明體" charset="-120"/>
              </a:rPr>
              <a:t>FEM</a:t>
            </a:r>
          </a:p>
        </p:txBody>
      </p:sp>
      <p:sp>
        <p:nvSpPr>
          <p:cNvPr id="11300" name="文字方塊 52"/>
          <p:cNvSpPr txBox="1">
            <a:spLocks noChangeArrowheads="1"/>
          </p:cNvSpPr>
          <p:nvPr/>
        </p:nvSpPr>
        <p:spPr bwMode="auto">
          <a:xfrm>
            <a:off x="3520183" y="553616"/>
            <a:ext cx="141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林聰悟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土壤結構互制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計算機</a:t>
            </a:r>
          </a:p>
        </p:txBody>
      </p:sp>
      <p:pic>
        <p:nvPicPr>
          <p:cNvPr id="11301" name="Picture 2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83" y="1207205"/>
            <a:ext cx="520700" cy="5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02" name="文字方塊 64"/>
          <p:cNvSpPr txBox="1">
            <a:spLocks noChangeArrowheads="1"/>
          </p:cNvSpPr>
          <p:nvPr/>
        </p:nvSpPr>
        <p:spPr bwMode="auto">
          <a:xfrm>
            <a:off x="5175945" y="1175916"/>
            <a:ext cx="1001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劉豐哲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數學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數學分析</a:t>
            </a:r>
          </a:p>
        </p:txBody>
      </p:sp>
      <p:sp>
        <p:nvSpPr>
          <p:cNvPr id="24" name="矩形 23"/>
          <p:cNvSpPr/>
          <p:nvPr/>
        </p:nvSpPr>
        <p:spPr>
          <a:xfrm>
            <a:off x="684263" y="405847"/>
            <a:ext cx="12234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4000" b="1" spc="50" dirty="0">
                <a:ln w="11430"/>
                <a:gradFill>
                  <a:gsLst>
                    <a:gs pos="25000">
                      <a:srgbClr val="FFFFCC">
                        <a:satMod val="155000"/>
                      </a:srgbClr>
                    </a:gs>
                    <a:gs pos="100000">
                      <a:srgbClr val="FFFF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工程</a:t>
            </a:r>
            <a:endParaRPr lang="zh-TW" altLang="en-US" sz="4000" b="1" spc="50" dirty="0">
              <a:ln w="11430"/>
              <a:gradFill>
                <a:gsLst>
                  <a:gs pos="25000">
                    <a:srgbClr val="FFFFCC">
                      <a:satMod val="155000"/>
                    </a:srgbClr>
                  </a:gs>
                  <a:gs pos="100000">
                    <a:srgbClr val="FFFF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84263" y="1055613"/>
            <a:ext cx="122341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4000" b="1" spc="50" dirty="0">
                <a:ln w="11430"/>
                <a:gradFill>
                  <a:gsLst>
                    <a:gs pos="25000">
                      <a:srgbClr val="FFFFCC">
                        <a:satMod val="155000"/>
                      </a:srgbClr>
                    </a:gs>
                    <a:gs pos="100000">
                      <a:srgbClr val="FFFF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</a:p>
        </p:txBody>
      </p:sp>
      <p:pic>
        <p:nvPicPr>
          <p:cNvPr id="11307" name="Picture 154" descr="「陳永祥」的圖片搜尋結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84" y="618445"/>
            <a:ext cx="426773" cy="5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8" name="文字方塊 7"/>
          <p:cNvSpPr txBox="1">
            <a:spLocks noChangeArrowheads="1"/>
          </p:cNvSpPr>
          <p:nvPr/>
        </p:nvSpPr>
        <p:spPr bwMode="auto">
          <a:xfrm>
            <a:off x="6615808" y="553616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陳永祥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動力學</a:t>
            </a:r>
            <a:endParaRPr lang="en-US" altLang="zh-TW" sz="120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>
                <a:solidFill>
                  <a:srgbClr val="6600FF"/>
                </a:solidFill>
                <a:latin typeface="新細明體" charset="-120"/>
              </a:rPr>
              <a:t>阻尼與振動</a:t>
            </a:r>
          </a:p>
        </p:txBody>
      </p:sp>
      <p:pic>
        <p:nvPicPr>
          <p:cNvPr id="11309" name="圖片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958" y="627660"/>
            <a:ext cx="452327" cy="5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0" name="圖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05" y="1199728"/>
            <a:ext cx="503343" cy="55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1" name="文字方塊 10"/>
          <p:cNvSpPr txBox="1">
            <a:spLocks noChangeArrowheads="1"/>
          </p:cNvSpPr>
          <p:nvPr/>
        </p:nvSpPr>
        <p:spPr bwMode="auto">
          <a:xfrm>
            <a:off x="221357" y="535953"/>
            <a:ext cx="6778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3200">
                <a:solidFill>
                  <a:srgbClr val="66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顧問團</a:t>
            </a:r>
            <a:endParaRPr lang="zh-TW" altLang="en-US" sz="320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1312" name="文字方塊 7"/>
          <p:cNvSpPr txBox="1">
            <a:spLocks noChangeArrowheads="1"/>
          </p:cNvSpPr>
          <p:nvPr/>
        </p:nvSpPr>
        <p:spPr bwMode="auto">
          <a:xfrm>
            <a:off x="6615808" y="1161188"/>
            <a:ext cx="1003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 dirty="0">
                <a:solidFill>
                  <a:srgbClr val="6600FF"/>
                </a:solidFill>
              </a:rPr>
              <a:t>張榮語</a:t>
            </a:r>
            <a:endParaRPr lang="en-US" altLang="zh-TW" sz="1200" dirty="0">
              <a:solidFill>
                <a:srgbClr val="66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zh-TW" sz="1200" dirty="0">
                <a:solidFill>
                  <a:srgbClr val="6600FF"/>
                </a:solidFill>
              </a:rPr>
              <a:t>模</a:t>
            </a:r>
            <a:r>
              <a:rPr lang="zh-TW" altLang="en-US" sz="1200" dirty="0">
                <a:solidFill>
                  <a:srgbClr val="6600FF"/>
                </a:solidFill>
              </a:rPr>
              <a:t>流分析</a:t>
            </a:r>
            <a:endParaRPr lang="en-US" altLang="zh-TW" sz="1200" dirty="0">
              <a:solidFill>
                <a:srgbClr val="66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 dirty="0">
                <a:solidFill>
                  <a:srgbClr val="6600FF"/>
                </a:solidFill>
                <a:latin typeface="新細明體" charset="-120"/>
              </a:rPr>
              <a:t>產學</a:t>
            </a:r>
          </a:p>
        </p:txBody>
      </p:sp>
      <p:sp>
        <p:nvSpPr>
          <p:cNvPr id="11313" name="文字方塊 7"/>
          <p:cNvSpPr txBox="1">
            <a:spLocks noChangeArrowheads="1"/>
          </p:cNvSpPr>
          <p:nvPr/>
        </p:nvSpPr>
        <p:spPr bwMode="auto">
          <a:xfrm>
            <a:off x="7900889" y="620708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 dirty="0">
                <a:solidFill>
                  <a:srgbClr val="6600FF"/>
                </a:solidFill>
                <a:latin typeface="新細明體" charset="-120"/>
              </a:rPr>
              <a:t>王政盛</a:t>
            </a:r>
            <a:endParaRPr lang="en-US" altLang="zh-TW" sz="1200" dirty="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 dirty="0">
                <a:solidFill>
                  <a:srgbClr val="6600FF"/>
                </a:solidFill>
                <a:latin typeface="新細明體" charset="-120"/>
              </a:rPr>
              <a:t>流體力學</a:t>
            </a:r>
            <a:endParaRPr lang="en-US" altLang="zh-TW" sz="1200" dirty="0">
              <a:solidFill>
                <a:srgbClr val="6600FF"/>
              </a:solidFill>
              <a:latin typeface="新細明體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200" dirty="0">
                <a:solidFill>
                  <a:srgbClr val="6600FF"/>
                </a:solidFill>
                <a:latin typeface="新細明體" charset="-120"/>
              </a:rPr>
              <a:t>氣動力學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7049988" y="4305547"/>
            <a:ext cx="841375" cy="1189945"/>
            <a:chOff x="1102064" y="4355867"/>
            <a:chExt cx="841375" cy="1189945"/>
          </a:xfrm>
        </p:grpSpPr>
        <p:sp>
          <p:nvSpPr>
            <p:cNvPr id="64" name="文字方塊 63"/>
            <p:cNvSpPr txBox="1"/>
            <p:nvPr/>
          </p:nvSpPr>
          <p:spPr>
            <a:xfrm>
              <a:off x="1102064" y="5207675"/>
              <a:ext cx="841375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srgbClr val="6600FF"/>
                  </a:solidFill>
                  <a:latin typeface="新細明體"/>
                </a:rPr>
                <a:t>呂政軒</a:t>
              </a:r>
            </a:p>
          </p:txBody>
        </p:sp>
        <p:pic>
          <p:nvPicPr>
            <p:cNvPr id="11318" name="Picture 63" descr="C:\Users\user\Desktop\20190621呂政軒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064" y="4355867"/>
              <a:ext cx="750887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群組 15"/>
          <p:cNvGrpSpPr/>
          <p:nvPr/>
        </p:nvGrpSpPr>
        <p:grpSpPr>
          <a:xfrm>
            <a:off x="3134726" y="4305484"/>
            <a:ext cx="893762" cy="1172497"/>
            <a:chOff x="6530824" y="4437137"/>
            <a:chExt cx="893762" cy="1172497"/>
          </a:xfrm>
        </p:grpSpPr>
        <p:sp>
          <p:nvSpPr>
            <p:cNvPr id="52" name="文字方塊 51"/>
            <p:cNvSpPr txBox="1"/>
            <p:nvPr/>
          </p:nvSpPr>
          <p:spPr>
            <a:xfrm>
              <a:off x="6530824" y="5271497"/>
              <a:ext cx="893762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srgbClr val="6600FF"/>
                  </a:solidFill>
                  <a:latin typeface="新細明體"/>
                </a:rPr>
                <a:t>周彥廷</a:t>
              </a:r>
            </a:p>
          </p:txBody>
        </p:sp>
        <p:pic>
          <p:nvPicPr>
            <p:cNvPr id="11320" name="Picture 66" descr="http://msvlab.hre.ntou.edu.tw/picture/20190621%E5%BD%A5%E5%BB%B7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45"/>
            <a:stretch/>
          </p:blipFill>
          <p:spPr bwMode="auto">
            <a:xfrm>
              <a:off x="6609350" y="4437137"/>
              <a:ext cx="765464" cy="89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文字方塊 3"/>
          <p:cNvSpPr txBox="1"/>
          <p:nvPr/>
        </p:nvSpPr>
        <p:spPr>
          <a:xfrm>
            <a:off x="7621546" y="6647571"/>
            <a:ext cx="1601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00" dirty="0" smtClean="0">
                <a:solidFill>
                  <a:schemeClr val="bg2"/>
                </a:solidFill>
              </a:rPr>
              <a:t>NTOUMSV IN2020</a:t>
            </a:r>
            <a:r>
              <a:rPr lang="zh-TW" altLang="en-US" sz="900" dirty="0" smtClean="0">
                <a:solidFill>
                  <a:schemeClr val="bg2"/>
                </a:solidFill>
              </a:rPr>
              <a:t> </a:t>
            </a:r>
            <a:r>
              <a:rPr lang="en-US" altLang="zh-TW" sz="900" dirty="0" smtClean="0">
                <a:solidFill>
                  <a:schemeClr val="bg2"/>
                </a:solidFill>
              </a:rPr>
              <a:t>YL </a:t>
            </a:r>
            <a:r>
              <a:rPr lang="zh-TW" altLang="en-US" sz="900" dirty="0" smtClean="0">
                <a:solidFill>
                  <a:schemeClr val="bg2"/>
                </a:solidFill>
              </a:rPr>
              <a:t>製表</a:t>
            </a:r>
            <a:endParaRPr lang="zh-TW" altLang="en-US" sz="900" dirty="0">
              <a:solidFill>
                <a:schemeClr val="bg2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5493105" y="4278127"/>
            <a:ext cx="841375" cy="1213216"/>
            <a:chOff x="5033128" y="4359339"/>
            <a:chExt cx="841375" cy="1213216"/>
          </a:xfrm>
        </p:grpSpPr>
        <p:sp>
          <p:nvSpPr>
            <p:cNvPr id="66" name="文字方塊 65"/>
            <p:cNvSpPr txBox="1"/>
            <p:nvPr/>
          </p:nvSpPr>
          <p:spPr>
            <a:xfrm>
              <a:off x="5033128" y="5234001"/>
              <a:ext cx="841375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 smtClean="0">
                  <a:solidFill>
                    <a:srgbClr val="6600FF"/>
                  </a:solidFill>
                  <a:latin typeface="新細明體"/>
                </a:rPr>
                <a:t>戴</a:t>
              </a:r>
              <a:r>
                <a:rPr lang="zh-TW" altLang="en-US" sz="1600" dirty="0">
                  <a:solidFill>
                    <a:srgbClr val="6600FF"/>
                  </a:solidFill>
                  <a:latin typeface="新細明體"/>
                </a:rPr>
                <a:t>暐宸</a:t>
              </a:r>
            </a:p>
          </p:txBody>
        </p:sp>
        <p:pic>
          <p:nvPicPr>
            <p:cNvPr id="1026" name="Picture 2" descr="http://msvlab.hre.ntou.edu.tw/member/21417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199" y="4359339"/>
              <a:ext cx="620095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1905867" y="4303310"/>
            <a:ext cx="841375" cy="1164602"/>
            <a:chOff x="1167157" y="4384387"/>
            <a:chExt cx="841375" cy="1164602"/>
          </a:xfrm>
        </p:grpSpPr>
        <p:pic>
          <p:nvPicPr>
            <p:cNvPr id="1028" name="Picture 4" descr="http://msvlab.hre.ntou.edu.tw/member/%E6%9C%AA%E5%91%BD%E5%90%8D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84" y="4384387"/>
              <a:ext cx="677922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文字方塊 76"/>
            <p:cNvSpPr txBox="1"/>
            <p:nvPr/>
          </p:nvSpPr>
          <p:spPr>
            <a:xfrm>
              <a:off x="1167157" y="5210435"/>
              <a:ext cx="841375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 smtClean="0">
                  <a:solidFill>
                    <a:srgbClr val="6600FF"/>
                  </a:solidFill>
                  <a:latin typeface="新細明體"/>
                </a:rPr>
                <a:t>邵</a:t>
              </a:r>
              <a:r>
                <a:rPr lang="zh-TW" altLang="en-US" sz="1600" dirty="0">
                  <a:solidFill>
                    <a:srgbClr val="6600FF"/>
                  </a:solidFill>
                  <a:latin typeface="新細明體"/>
                </a:rPr>
                <a:t>程祥</a:t>
              </a: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715443" y="3053818"/>
            <a:ext cx="6133108" cy="1198017"/>
            <a:chOff x="1714748" y="3266965"/>
            <a:chExt cx="6133108" cy="1198017"/>
          </a:xfrm>
        </p:grpSpPr>
        <p:grpSp>
          <p:nvGrpSpPr>
            <p:cNvPr id="11282" name="群組 3"/>
            <p:cNvGrpSpPr>
              <a:grpSpLocks/>
            </p:cNvGrpSpPr>
            <p:nvPr/>
          </p:nvGrpSpPr>
          <p:grpSpPr bwMode="auto">
            <a:xfrm>
              <a:off x="1714748" y="3303796"/>
              <a:ext cx="1111250" cy="1161186"/>
              <a:chOff x="3498363" y="3430284"/>
              <a:chExt cx="1111250" cy="1160521"/>
            </a:xfrm>
          </p:grpSpPr>
          <p:pic>
            <p:nvPicPr>
              <p:cNvPr id="15" name="Picture 16" descr="http://msvlab.hre.ntou.edu.tw/member/ytlee.jpg"/>
              <p:cNvPicPr>
                <a:picLocks noChangeAspect="1" noChangeArrowheads="1"/>
              </p:cNvPicPr>
              <p:nvPr/>
            </p:nvPicPr>
            <p:blipFill rotWithShape="1">
              <a:blip r:embed="rId19"/>
              <a:srcRect l="23854" t="6352" r="22044" b="23831"/>
              <a:stretch/>
            </p:blipFill>
            <p:spPr bwMode="auto">
              <a:xfrm>
                <a:off x="3675915" y="3430284"/>
                <a:ext cx="790575" cy="86310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文字方塊 42"/>
              <p:cNvSpPr txBox="1"/>
              <p:nvPr/>
            </p:nvSpPr>
            <p:spPr>
              <a:xfrm>
                <a:off x="3498363" y="4251275"/>
                <a:ext cx="1111250" cy="3395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TW" altLang="en-US" sz="1600" dirty="0">
                    <a:solidFill>
                      <a:srgbClr val="6600FF"/>
                    </a:solidFill>
                    <a:latin typeface="新細明體"/>
                  </a:rPr>
                  <a:t>李應德</a:t>
                </a:r>
              </a:p>
            </p:txBody>
          </p:sp>
        </p:grpSp>
        <p:grpSp>
          <p:nvGrpSpPr>
            <p:cNvPr id="11283" name="群組 4"/>
            <p:cNvGrpSpPr>
              <a:grpSpLocks/>
            </p:cNvGrpSpPr>
            <p:nvPr/>
          </p:nvGrpSpPr>
          <p:grpSpPr bwMode="auto">
            <a:xfrm>
              <a:off x="4339977" y="3306337"/>
              <a:ext cx="1111250" cy="1154113"/>
              <a:chOff x="5049626" y="3291208"/>
              <a:chExt cx="1111250" cy="1153890"/>
            </a:xfrm>
          </p:grpSpPr>
          <p:pic>
            <p:nvPicPr>
              <p:cNvPr id="12" name="Picture 10" descr="http://msvlab.hre.ntou.edu.tw/member/SK.JPG"/>
              <p:cNvPicPr>
                <a:picLocks noChangeAspect="1" noChangeArrowheads="1"/>
              </p:cNvPicPr>
              <p:nvPr/>
            </p:nvPicPr>
            <p:blipFill rotWithShape="1">
              <a:blip r:embed="rId20"/>
              <a:srcRect r="19495"/>
              <a:stretch/>
            </p:blipFill>
            <p:spPr bwMode="auto">
              <a:xfrm>
                <a:off x="5181389" y="3291208"/>
                <a:ext cx="892175" cy="83168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文字方塊 44"/>
              <p:cNvSpPr txBox="1"/>
              <p:nvPr/>
            </p:nvSpPr>
            <p:spPr>
              <a:xfrm>
                <a:off x="5049626" y="4105439"/>
                <a:ext cx="1111250" cy="3396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TW" altLang="en-US" sz="1600" dirty="0">
                    <a:solidFill>
                      <a:srgbClr val="6600FF"/>
                    </a:solidFill>
                    <a:latin typeface="新細明體"/>
                  </a:rPr>
                  <a:t>高聖凱</a:t>
                </a:r>
              </a:p>
            </p:txBody>
          </p:sp>
        </p:grpSp>
        <p:pic>
          <p:nvPicPr>
            <p:cNvPr id="11314" name="圖片 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481" y="3266965"/>
              <a:ext cx="695325" cy="92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文字方塊 62"/>
            <p:cNvSpPr txBox="1"/>
            <p:nvPr/>
          </p:nvSpPr>
          <p:spPr>
            <a:xfrm>
              <a:off x="7006481" y="4120002"/>
              <a:ext cx="841375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srgbClr val="6600FF"/>
                  </a:solidFill>
                  <a:latin typeface="新細明體"/>
                </a:rPr>
                <a:t>黃乙玲</a:t>
              </a: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3119437" y="3315862"/>
              <a:ext cx="841375" cy="1144588"/>
              <a:chOff x="4425950" y="3270250"/>
              <a:chExt cx="841375" cy="1144588"/>
            </a:xfrm>
          </p:grpSpPr>
          <p:pic>
            <p:nvPicPr>
              <p:cNvPr id="11321" name="Picture 67" descr="C:\Users\user\Desktop\圖片2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8188" y="3270250"/>
                <a:ext cx="682625" cy="82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文字方塊 75"/>
              <p:cNvSpPr txBox="1"/>
              <p:nvPr/>
            </p:nvSpPr>
            <p:spPr>
              <a:xfrm>
                <a:off x="4425950" y="4075113"/>
                <a:ext cx="841375" cy="3397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TW" altLang="en-US" sz="1600" dirty="0">
                    <a:solidFill>
                      <a:srgbClr val="6600FF"/>
                    </a:solidFill>
                    <a:latin typeface="新細明體"/>
                  </a:rPr>
                  <a:t>高政宏</a:t>
                </a:r>
                <a:endParaRPr lang="en-US" altLang="zh-TW" sz="1600" dirty="0">
                  <a:solidFill>
                    <a:srgbClr val="6600FF"/>
                  </a:solidFill>
                  <a:latin typeface="新細明體"/>
                </a:endParaRPr>
              </a:p>
            </p:txBody>
          </p:sp>
        </p:grpSp>
        <p:pic>
          <p:nvPicPr>
            <p:cNvPr id="1030" name="Picture 6" descr="「李家瑋」的圖片搜尋結果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098" y="3275224"/>
              <a:ext cx="725876" cy="90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文字方塊 78"/>
            <p:cNvSpPr txBox="1"/>
            <p:nvPr/>
          </p:nvSpPr>
          <p:spPr>
            <a:xfrm>
              <a:off x="5874843" y="4121310"/>
              <a:ext cx="841375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srgbClr val="6600FF"/>
                  </a:solidFill>
                  <a:latin typeface="新細明體"/>
                </a:rPr>
                <a:t>李家瑋</a:t>
              </a:r>
              <a:endParaRPr lang="en-US" altLang="zh-TW" sz="1600" dirty="0">
                <a:solidFill>
                  <a:srgbClr val="6600FF"/>
                </a:solidFill>
                <a:latin typeface="新細明體"/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3086970" y="5507709"/>
            <a:ext cx="1801412" cy="1193720"/>
            <a:chOff x="3126233" y="3005795"/>
            <a:chExt cx="1801412" cy="1193720"/>
          </a:xfrm>
        </p:grpSpPr>
        <p:grpSp>
          <p:nvGrpSpPr>
            <p:cNvPr id="73" name="群組 72"/>
            <p:cNvGrpSpPr/>
            <p:nvPr/>
          </p:nvGrpSpPr>
          <p:grpSpPr>
            <a:xfrm>
              <a:off x="3135832" y="3005795"/>
              <a:ext cx="1791813" cy="923354"/>
              <a:chOff x="4496678" y="5128433"/>
              <a:chExt cx="1996417" cy="1028792"/>
            </a:xfrm>
          </p:grpSpPr>
          <p:pic>
            <p:nvPicPr>
              <p:cNvPr id="82" name="Picture 7" descr="C:\Users\user\Desktop\研究室\照片\楊騰.jpg"/>
              <p:cNvPicPr>
                <a:picLocks noChangeAspect="1" noChangeArrowheads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43" r="16413"/>
              <a:stretch/>
            </p:blipFill>
            <p:spPr bwMode="auto">
              <a:xfrm>
                <a:off x="5521933" y="5129922"/>
                <a:ext cx="971162" cy="9939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" descr="C:\Users\user\Desktop\研究室\照片\高浩真.jpg"/>
              <p:cNvPicPr>
                <a:picLocks noChangeAspect="1" noChangeArrowheads="1"/>
              </p:cNvPicPr>
              <p:nvPr/>
            </p:nvPicPr>
            <p:blipFill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793" r="14998" b="7026"/>
              <a:stretch/>
            </p:blipFill>
            <p:spPr bwMode="auto">
              <a:xfrm>
                <a:off x="4496678" y="5128433"/>
                <a:ext cx="947629" cy="1028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0" name="文字方塊 79"/>
            <p:cNvSpPr txBox="1"/>
            <p:nvPr/>
          </p:nvSpPr>
          <p:spPr>
            <a:xfrm>
              <a:off x="4031661" y="3861378"/>
              <a:ext cx="841375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 smtClean="0">
                  <a:solidFill>
                    <a:srgbClr val="6600FF"/>
                  </a:solidFill>
                  <a:latin typeface="新細明體"/>
                </a:rPr>
                <a:t>楊騰</a:t>
              </a:r>
              <a:endParaRPr lang="zh-TW" altLang="en-US" sz="1600" dirty="0">
                <a:solidFill>
                  <a:srgbClr val="6600FF"/>
                </a:solidFill>
                <a:latin typeface="新細明體"/>
              </a:endParaRP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3126233" y="3851673"/>
              <a:ext cx="841375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 smtClean="0">
                  <a:solidFill>
                    <a:srgbClr val="6600FF"/>
                  </a:solidFill>
                  <a:latin typeface="新細明體"/>
                </a:rPr>
                <a:t>高浩真</a:t>
              </a:r>
              <a:endParaRPr lang="zh-TW" altLang="en-US" sz="1600" dirty="0">
                <a:solidFill>
                  <a:srgbClr val="6600FF"/>
                </a:solidFill>
                <a:latin typeface="新細明體"/>
              </a:endParaRPr>
            </a:p>
          </p:txBody>
        </p:sp>
      </p:grpSp>
      <p:cxnSp>
        <p:nvCxnSpPr>
          <p:cNvPr id="84" name="直線接點 83"/>
          <p:cNvCxnSpPr/>
          <p:nvPr/>
        </p:nvCxnSpPr>
        <p:spPr>
          <a:xfrm>
            <a:off x="5060446" y="4236024"/>
            <a:ext cx="0" cy="119493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2147527" y="5524740"/>
            <a:ext cx="841375" cy="1165710"/>
            <a:chOff x="3190026" y="5637547"/>
            <a:chExt cx="841375" cy="1165710"/>
          </a:xfrm>
        </p:grpSpPr>
        <p:pic>
          <p:nvPicPr>
            <p:cNvPr id="88" name="圖片 87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3" t="9910"/>
            <a:stretch/>
          </p:blipFill>
          <p:spPr>
            <a:xfrm rot="5400000">
              <a:off x="3197347" y="5692620"/>
              <a:ext cx="886213" cy="776068"/>
            </a:xfrm>
            <a:prstGeom prst="rect">
              <a:avLst/>
            </a:prstGeom>
          </p:spPr>
        </p:pic>
        <p:sp>
          <p:nvSpPr>
            <p:cNvPr id="89" name="文字方塊 88"/>
            <p:cNvSpPr txBox="1"/>
            <p:nvPr/>
          </p:nvSpPr>
          <p:spPr>
            <a:xfrm>
              <a:off x="3190026" y="6464703"/>
              <a:ext cx="841375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srgbClr val="6600FF"/>
                  </a:solidFill>
                  <a:latin typeface="新細明體"/>
                </a:rPr>
                <a:t>陳亭瑋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306152" y="5507709"/>
            <a:ext cx="841375" cy="1194137"/>
            <a:chOff x="1035215" y="5647785"/>
            <a:chExt cx="841375" cy="1194137"/>
          </a:xfrm>
        </p:grpSpPr>
        <p:pic>
          <p:nvPicPr>
            <p:cNvPr id="87" name="圖片 86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51" r="5376"/>
            <a:stretch/>
          </p:blipFill>
          <p:spPr>
            <a:xfrm>
              <a:off x="1091858" y="5647785"/>
              <a:ext cx="728090" cy="925308"/>
            </a:xfrm>
            <a:prstGeom prst="rect">
              <a:avLst/>
            </a:prstGeom>
          </p:spPr>
        </p:pic>
        <p:sp>
          <p:nvSpPr>
            <p:cNvPr id="90" name="文字方塊 89"/>
            <p:cNvSpPr txBox="1"/>
            <p:nvPr/>
          </p:nvSpPr>
          <p:spPr>
            <a:xfrm>
              <a:off x="1035215" y="6503368"/>
              <a:ext cx="841375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srgbClr val="6600FF"/>
                  </a:solidFill>
                  <a:latin typeface="新細明體"/>
                </a:rPr>
                <a:t>江己酉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135735" y="5525330"/>
            <a:ext cx="841375" cy="1201869"/>
            <a:chOff x="2754993" y="7461787"/>
            <a:chExt cx="841375" cy="1201869"/>
          </a:xfrm>
        </p:grpSpPr>
        <p:pic>
          <p:nvPicPr>
            <p:cNvPr id="86" name="圖片 85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2" t="24846" r="10654" b="5774"/>
            <a:stretch/>
          </p:blipFill>
          <p:spPr>
            <a:xfrm>
              <a:off x="2779450" y="7461787"/>
              <a:ext cx="720080" cy="915362"/>
            </a:xfrm>
            <a:prstGeom prst="rect">
              <a:avLst/>
            </a:prstGeom>
          </p:spPr>
        </p:pic>
        <p:sp>
          <p:nvSpPr>
            <p:cNvPr id="91" name="文字方塊 90"/>
            <p:cNvSpPr txBox="1"/>
            <p:nvPr/>
          </p:nvSpPr>
          <p:spPr>
            <a:xfrm>
              <a:off x="2754993" y="8325102"/>
              <a:ext cx="841375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 smtClean="0">
                  <a:solidFill>
                    <a:srgbClr val="6600FF"/>
                  </a:solidFill>
                  <a:latin typeface="新細明體"/>
                </a:rPr>
                <a:t>蘇祉瑜</a:t>
              </a:r>
              <a:endParaRPr lang="zh-TW" altLang="en-US" sz="1600" dirty="0">
                <a:solidFill>
                  <a:srgbClr val="6600FF"/>
                </a:solidFill>
                <a:latin typeface="新細明體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026583" y="5492050"/>
            <a:ext cx="881243" cy="1211833"/>
            <a:chOff x="5401446" y="7501719"/>
            <a:chExt cx="881243" cy="1211833"/>
          </a:xfrm>
        </p:grpSpPr>
        <p:pic>
          <p:nvPicPr>
            <p:cNvPr id="85" name="圖片 84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6" t="41578" r="15311"/>
            <a:stretch/>
          </p:blipFill>
          <p:spPr>
            <a:xfrm>
              <a:off x="5401446" y="7501719"/>
              <a:ext cx="881243" cy="943961"/>
            </a:xfrm>
            <a:prstGeom prst="rect">
              <a:avLst/>
            </a:prstGeom>
          </p:spPr>
        </p:pic>
        <p:sp>
          <p:nvSpPr>
            <p:cNvPr id="92" name="文字方塊 91"/>
            <p:cNvSpPr txBox="1"/>
            <p:nvPr/>
          </p:nvSpPr>
          <p:spPr>
            <a:xfrm>
              <a:off x="5407796" y="8374998"/>
              <a:ext cx="841375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 smtClean="0">
                  <a:solidFill>
                    <a:srgbClr val="6600FF"/>
                  </a:solidFill>
                  <a:latin typeface="新細明體"/>
                </a:rPr>
                <a:t>洪家隆</a:t>
              </a:r>
              <a:endParaRPr lang="zh-TW" altLang="en-US" sz="1600" dirty="0">
                <a:solidFill>
                  <a:srgbClr val="6600FF"/>
                </a:solidFill>
                <a:latin typeface="新細明體"/>
              </a:endParaRPr>
            </a:p>
          </p:txBody>
        </p:sp>
      </p:grpSp>
      <p:sp>
        <p:nvSpPr>
          <p:cNvPr id="95" name="文字方塊 75"/>
          <p:cNvSpPr txBox="1">
            <a:spLocks noChangeArrowheads="1"/>
          </p:cNvSpPr>
          <p:nvPr/>
        </p:nvSpPr>
        <p:spPr bwMode="auto">
          <a:xfrm>
            <a:off x="212081" y="3332433"/>
            <a:ext cx="146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3200" dirty="0" smtClean="0">
                <a:solidFill>
                  <a:srgbClr val="66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專任</a:t>
            </a:r>
            <a:endParaRPr lang="zh-TW" altLang="en-US" sz="3200" dirty="0">
              <a:solidFill>
                <a:srgbClr val="66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6" name="文字方塊 75"/>
          <p:cNvSpPr txBox="1">
            <a:spLocks noChangeArrowheads="1"/>
          </p:cNvSpPr>
          <p:nvPr/>
        </p:nvSpPr>
        <p:spPr bwMode="auto">
          <a:xfrm>
            <a:off x="230727" y="4530384"/>
            <a:ext cx="1466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000" dirty="0" smtClean="0">
                <a:solidFill>
                  <a:srgbClr val="66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科技部</a:t>
            </a:r>
            <a:endParaRPr lang="en-US" altLang="zh-TW" sz="2000" dirty="0" smtClean="0">
              <a:solidFill>
                <a:srgbClr val="66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000" dirty="0" smtClean="0">
                <a:solidFill>
                  <a:srgbClr val="66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大專生</a:t>
            </a:r>
            <a:endParaRPr lang="zh-TW" altLang="en-US" sz="2000" dirty="0">
              <a:solidFill>
                <a:srgbClr val="66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8" name="文字方塊 75"/>
          <p:cNvSpPr txBox="1">
            <a:spLocks noChangeArrowheads="1"/>
          </p:cNvSpPr>
          <p:nvPr/>
        </p:nvSpPr>
        <p:spPr bwMode="auto">
          <a:xfrm>
            <a:off x="230727" y="5707485"/>
            <a:ext cx="146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000" dirty="0" smtClean="0">
                <a:solidFill>
                  <a:srgbClr val="66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大三</a:t>
            </a:r>
            <a:endParaRPr lang="zh-TW" altLang="en-US" sz="2000" dirty="0">
              <a:solidFill>
                <a:srgbClr val="66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6" name="Picture 39" descr="http://www.ct.ntust.edu.tw/chep/intro/images/hkhong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740905" y="613183"/>
            <a:ext cx="543055" cy="594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7" descr="http://140.121.146.149/photo/convert.php?dir=323031322e303920e6a58ae5beb7e889afe88081e5b8abe5be97e78d8e&amp;name=44534330303832312e4a5047&amp;type=1&amp;v=0"/>
          <p:cNvPicPr>
            <a:picLocks noChangeAspect="1" noChangeArrowheads="1"/>
          </p:cNvPicPr>
          <p:nvPr/>
        </p:nvPicPr>
        <p:blipFill rotWithShape="1">
          <a:blip r:embed="rId31"/>
          <a:srcRect l="24057" t="24249" r="48090" b="35237"/>
          <a:stretch/>
        </p:blipFill>
        <p:spPr bwMode="auto">
          <a:xfrm>
            <a:off x="1985071" y="641581"/>
            <a:ext cx="454024" cy="494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" name="直線接點 99"/>
          <p:cNvCxnSpPr/>
          <p:nvPr/>
        </p:nvCxnSpPr>
        <p:spPr>
          <a:xfrm>
            <a:off x="5060446" y="5459219"/>
            <a:ext cx="0" cy="119493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字方塊 75"/>
          <p:cNvSpPr txBox="1">
            <a:spLocks noChangeArrowheads="1"/>
          </p:cNvSpPr>
          <p:nvPr/>
        </p:nvSpPr>
        <p:spPr bwMode="auto">
          <a:xfrm>
            <a:off x="7619444" y="5837087"/>
            <a:ext cx="146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000" dirty="0" smtClean="0">
                <a:solidFill>
                  <a:srgbClr val="66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大二</a:t>
            </a:r>
            <a:endParaRPr lang="zh-TW" altLang="en-US" sz="2000" dirty="0">
              <a:solidFill>
                <a:srgbClr val="66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7032832" y="5498730"/>
            <a:ext cx="851144" cy="1189132"/>
            <a:chOff x="7032832" y="5498730"/>
            <a:chExt cx="851144" cy="1189132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35" t="19133" b="16787"/>
            <a:stretch/>
          </p:blipFill>
          <p:spPr>
            <a:xfrm>
              <a:off x="7032832" y="5498730"/>
              <a:ext cx="851144" cy="913784"/>
            </a:xfrm>
            <a:prstGeom prst="rect">
              <a:avLst/>
            </a:prstGeom>
          </p:spPr>
        </p:pic>
        <p:sp>
          <p:nvSpPr>
            <p:cNvPr id="93" name="文字方塊 92"/>
            <p:cNvSpPr txBox="1"/>
            <p:nvPr/>
          </p:nvSpPr>
          <p:spPr>
            <a:xfrm>
              <a:off x="7037717" y="6349308"/>
              <a:ext cx="841375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dirty="0" smtClean="0">
                  <a:solidFill>
                    <a:srgbClr val="6600FF"/>
                  </a:solidFill>
                  <a:latin typeface="新細明體"/>
                </a:rPr>
                <a:t>吳庭安</a:t>
              </a:r>
              <a:endParaRPr lang="zh-TW" altLang="en-US" sz="1600" dirty="0">
                <a:solidFill>
                  <a:srgbClr val="6600FF"/>
                </a:solidFill>
                <a:latin typeface="新細明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0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一般會議">
  <a:themeElements>
    <a:clrScheme name="">
      <a:dk1>
        <a:srgbClr val="6600FF"/>
      </a:dk1>
      <a:lt1>
        <a:srgbClr val="FFFFFF"/>
      </a:lt1>
      <a:dk2>
        <a:srgbClr val="3333CC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5600DA"/>
      </a:accent4>
      <a:accent5>
        <a:srgbClr val="E2F4FF"/>
      </a:accent5>
      <a:accent6>
        <a:srgbClr val="E7E7B9"/>
      </a:accent6>
      <a:hlink>
        <a:srgbClr val="FF9966"/>
      </a:hlink>
      <a:folHlink>
        <a:srgbClr val="FFCC66"/>
      </a:folHlink>
    </a:clrScheme>
    <a:fontScheme name="一般會議">
      <a:majorFont>
        <a:latin typeface="Arial Narrow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一般會議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會議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會議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101</Words>
  <Application>Microsoft Office PowerPoint</Application>
  <PresentationFormat>如螢幕大小 (4:3)</PresentationFormat>
  <Paragraphs>59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Arial Unicode MS</vt:lpstr>
      <vt:lpstr>新細明體</vt:lpstr>
      <vt:lpstr>標楷體</vt:lpstr>
      <vt:lpstr>Arial</vt:lpstr>
      <vt:lpstr>Arial Narrow</vt:lpstr>
      <vt:lpstr>Calibri</vt:lpstr>
      <vt:lpstr>Times New Roman</vt:lpstr>
      <vt:lpstr>Wingdings</vt:lpstr>
      <vt:lpstr>一般會議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乙玲 黃</cp:lastModifiedBy>
  <cp:revision>10</cp:revision>
  <dcterms:created xsi:type="dcterms:W3CDTF">2019-07-03T07:29:19Z</dcterms:created>
  <dcterms:modified xsi:type="dcterms:W3CDTF">2020-12-01T05:35:44Z</dcterms:modified>
</cp:coreProperties>
</file>