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915" r:id="rId2"/>
  </p:sldIdLst>
  <p:sldSz cx="12192000" cy="6858000"/>
  <p:notesSz cx="9928225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  <a:srgbClr val="FF5050"/>
    <a:srgbClr val="FF7C80"/>
    <a:srgbClr val="FF9900"/>
    <a:srgbClr val="FBE5D6"/>
    <a:srgbClr val="008080"/>
    <a:srgbClr val="006666"/>
    <a:srgbClr val="0099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3578" autoAdjust="0"/>
  </p:normalViewPr>
  <p:slideViewPr>
    <p:cSldViewPr snapToGrid="0">
      <p:cViewPr varScale="1">
        <p:scale>
          <a:sx n="63" d="100"/>
          <a:sy n="63" d="100"/>
        </p:scale>
        <p:origin x="66" y="6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20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4302232" cy="341064"/>
          </a:xfrm>
          <a:prstGeom prst="rect">
            <a:avLst/>
          </a:prstGeom>
        </p:spPr>
        <p:txBody>
          <a:bodyPr vert="horz" lIns="92030" tIns="46016" rIns="92030" bIns="4601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696" y="5"/>
            <a:ext cx="4302232" cy="341064"/>
          </a:xfrm>
          <a:prstGeom prst="rect">
            <a:avLst/>
          </a:prstGeom>
        </p:spPr>
        <p:txBody>
          <a:bodyPr vert="horz" lIns="92030" tIns="46016" rIns="92030" bIns="46016" rtlCol="0"/>
          <a:lstStyle>
            <a:lvl1pPr algn="r">
              <a:defRPr sz="1200"/>
            </a:lvl1pPr>
          </a:lstStyle>
          <a:p>
            <a:fld id="{8314DC92-4CE5-4094-A024-90A204A08C1E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13"/>
            <a:ext cx="4302232" cy="341063"/>
          </a:xfrm>
          <a:prstGeom prst="rect">
            <a:avLst/>
          </a:prstGeom>
        </p:spPr>
        <p:txBody>
          <a:bodyPr vert="horz" lIns="92030" tIns="46016" rIns="92030" bIns="4601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696" y="6456613"/>
            <a:ext cx="4302232" cy="341063"/>
          </a:xfrm>
          <a:prstGeom prst="rect">
            <a:avLst/>
          </a:prstGeom>
        </p:spPr>
        <p:txBody>
          <a:bodyPr vert="horz" lIns="92030" tIns="46016" rIns="92030" bIns="46016" rtlCol="0" anchor="b"/>
          <a:lstStyle>
            <a:lvl1pPr algn="r">
              <a:defRPr sz="1200"/>
            </a:lvl1pPr>
          </a:lstStyle>
          <a:p>
            <a:fld id="{9E607B0E-101D-46FE-9F35-8E9C13F1B5E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84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4302232" cy="341064"/>
          </a:xfrm>
          <a:prstGeom prst="rect">
            <a:avLst/>
          </a:prstGeom>
        </p:spPr>
        <p:txBody>
          <a:bodyPr vert="horz" lIns="92030" tIns="46016" rIns="92030" bIns="4601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696" y="5"/>
            <a:ext cx="4302232" cy="341064"/>
          </a:xfrm>
          <a:prstGeom prst="rect">
            <a:avLst/>
          </a:prstGeom>
        </p:spPr>
        <p:txBody>
          <a:bodyPr vert="horz" lIns="92030" tIns="46016" rIns="92030" bIns="46016" rtlCol="0"/>
          <a:lstStyle>
            <a:lvl1pPr algn="r">
              <a:defRPr sz="1200"/>
            </a:lvl1pPr>
          </a:lstStyle>
          <a:p>
            <a:fld id="{03046C9F-325E-474B-9BB3-9E08D531FB5C}" type="datetimeFigureOut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0" tIns="46016" rIns="92030" bIns="46016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823" y="3271386"/>
            <a:ext cx="7942580" cy="2676585"/>
          </a:xfrm>
          <a:prstGeom prst="rect">
            <a:avLst/>
          </a:prstGeom>
        </p:spPr>
        <p:txBody>
          <a:bodyPr vert="horz" lIns="92030" tIns="46016" rIns="92030" bIns="46016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302232" cy="341063"/>
          </a:xfrm>
          <a:prstGeom prst="rect">
            <a:avLst/>
          </a:prstGeom>
        </p:spPr>
        <p:txBody>
          <a:bodyPr vert="horz" lIns="92030" tIns="46016" rIns="92030" bIns="4601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696" y="6456613"/>
            <a:ext cx="4302232" cy="341063"/>
          </a:xfrm>
          <a:prstGeom prst="rect">
            <a:avLst/>
          </a:prstGeom>
        </p:spPr>
        <p:txBody>
          <a:bodyPr vert="horz" lIns="92030" tIns="46016" rIns="92030" bIns="46016" rtlCol="0" anchor="b"/>
          <a:lstStyle>
            <a:lvl1pPr algn="r">
              <a:defRPr sz="1200"/>
            </a:lvl1pPr>
          </a:lstStyle>
          <a:p>
            <a:fld id="{28366CD2-9B74-4581-BF2C-4D90420F223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804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1"/>
          <a:stretch/>
        </p:blipFill>
        <p:spPr>
          <a:xfrm>
            <a:off x="0" y="2"/>
            <a:ext cx="12192000" cy="1613647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8D752-2F5C-45C2-BC28-8BDA081E69A6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3882C0-2A68-46C5-8EDB-AC3DB4597BCA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1"/>
          <a:stretch/>
        </p:blipFill>
        <p:spPr>
          <a:xfrm rot="10800000">
            <a:off x="0" y="5257800"/>
            <a:ext cx="12192000" cy="1613647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10" name="投影片編號版面配置區 5"/>
          <p:cNvSpPr txBox="1">
            <a:spLocks/>
          </p:cNvSpPr>
          <p:nvPr userDrawn="1"/>
        </p:nvSpPr>
        <p:spPr>
          <a:xfrm>
            <a:off x="9370380" y="648487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AA71872-4D4F-49F2-B6DA-9FAA875E8E0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3472109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1325563"/>
          </a:xfrm>
        </p:spPr>
        <p:txBody>
          <a:bodyPr>
            <a:normAutofit/>
          </a:bodyPr>
          <a:lstStyle>
            <a:lvl1pPr algn="ctr">
              <a:defRPr sz="3600" b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5407F-3A1D-4B4C-9AE3-E2981F7D82A9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1872-4D4F-49F2-B6DA-9FAA875E8E07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5222046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6EAF1-6AAF-459E-974D-D68F24163482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1872-4D4F-49F2-B6DA-9FAA875E8E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7290654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25277-018F-4EFF-9F8B-BD677B2927A7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1872-4D4F-49F2-B6DA-9FAA875E8E0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標題 1"/>
          <p:cNvSpPr txBox="1">
            <a:spLocks/>
          </p:cNvSpPr>
          <p:nvPr userDrawn="1"/>
        </p:nvSpPr>
        <p:spPr>
          <a:xfrm>
            <a:off x="216763" y="-580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3600" b="1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按一下以編輯母片標題樣式</a:t>
            </a:r>
            <a:endParaRPr lang="zh-TW" altLang="en-US" sz="3600" b="1" kern="12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12890645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20FFD-FDE9-4835-B214-5FA0A92A56B3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1872-4D4F-49F2-B6DA-9FAA875E8E0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190130" y="-18868"/>
            <a:ext cx="10515600" cy="1325563"/>
          </a:xfrm>
        </p:spPr>
        <p:txBody>
          <a:bodyPr>
            <a:normAutofit/>
          </a:bodyPr>
          <a:lstStyle>
            <a:lvl1pPr marL="0"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zh-TW" altLang="en-US" sz="3600" b="1" kern="12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13986064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FDE6C-9442-430D-9742-113B4675FAC7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1872-4D4F-49F2-B6DA-9FAA875E8E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224386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>
            <a:normAutofit/>
          </a:bodyPr>
          <a:lstStyle>
            <a:lvl1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1D912-2613-495D-B245-8C359BC89429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1872-4D4F-49F2-B6DA-9FAA875E8E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672733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50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CF1C9-FAEF-4828-8EAB-9EC178F36E47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A71872-4D4F-49F2-B6DA-9FAA875E8E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517811"/>
      </p:ext>
    </p:extLst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4687410"/>
            <a:ext cx="12192000" cy="2170590"/>
          </a:xfrm>
          <a:prstGeom prst="rect">
            <a:avLst/>
          </a:prstGeom>
        </p:spPr>
      </p:pic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8724B-D05C-4089-B5F6-4228A05B5303}" type="datetime1">
              <a:rPr lang="zh-TW" altLang="en-US" smtClean="0"/>
              <a:t>2025/10/16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217980" y="651950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</a:defRPr>
            </a:lvl1pPr>
          </a:lstStyle>
          <a:p>
            <a:fld id="{FAA71872-4D4F-49F2-B6DA-9FAA875E8E0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520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transition>
    <p:cover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>
              <a:lumMod val="65000"/>
              <a:lumOff val="3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>
              <a:lumMod val="65000"/>
              <a:lumOff val="3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kern="1200">
          <a:solidFill>
            <a:schemeClr val="tx1">
              <a:lumMod val="65000"/>
              <a:lumOff val="3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kern="1200">
          <a:solidFill>
            <a:schemeClr val="tx1">
              <a:lumMod val="65000"/>
              <a:lumOff val="3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>
              <a:lumMod val="65000"/>
              <a:lumOff val="3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>
              <a:lumMod val="65000"/>
              <a:lumOff val="35000"/>
            </a:schemeClr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 txBox="1">
            <a:spLocks/>
          </p:cNvSpPr>
          <p:nvPr/>
        </p:nvSpPr>
        <p:spPr>
          <a:xfrm>
            <a:off x="9119068" y="6458822"/>
            <a:ext cx="2252353" cy="37577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altLang="zh-TW" sz="1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TWBEM15.ppt </a:t>
            </a:r>
            <a:r>
              <a:rPr lang="zh-TW" alt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 </a:t>
            </a:r>
            <a:r>
              <a:rPr lang="en-US" altLang="zh-TW" sz="1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JH</a:t>
            </a:r>
            <a:r>
              <a:rPr lang="zh-TW" altLang="en-US" sz="1600" dirty="0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製表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6" y="24240"/>
            <a:ext cx="1226508" cy="1233464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299" y="-11749"/>
            <a:ext cx="1285701" cy="129860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107" y="-83302"/>
            <a:ext cx="1444755" cy="1441707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830" y="5539641"/>
            <a:ext cx="1444755" cy="144170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081" y="5617643"/>
            <a:ext cx="1285701" cy="1285701"/>
          </a:xfrm>
          <a:prstGeom prst="rect">
            <a:avLst/>
          </a:prstGeom>
        </p:spPr>
      </p:pic>
      <p:pic>
        <p:nvPicPr>
          <p:cNvPr id="12" name="Picture 2" descr="NTOU-海洋大學力學聲響振動實驗室">
            <a:extLst>
              <a:ext uri="{FF2B5EF4-FFF2-40B4-BE49-F238E27FC236}">
                <a16:creationId xmlns:a16="http://schemas.microsoft.com/office/drawing/2014/main" id="{50E58D89-6E6A-4DA8-9356-C6431F7B4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571" y="5739435"/>
            <a:ext cx="1095518" cy="1043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標題 1"/>
          <p:cNvSpPr>
            <a:spLocks noGrp="1"/>
          </p:cNvSpPr>
          <p:nvPr>
            <p:ph type="title"/>
          </p:nvPr>
        </p:nvSpPr>
        <p:spPr>
          <a:xfrm>
            <a:off x="2070023" y="371653"/>
            <a:ext cx="8596668" cy="631371"/>
          </a:xfrm>
        </p:spPr>
        <p:txBody>
          <a:bodyPr>
            <a:noAutofit/>
          </a:bodyPr>
          <a:lstStyle/>
          <a:p>
            <a:pPr algn="ctr"/>
            <a:r>
              <a:rPr lang="en-US" altLang="zh-TW" dirty="0">
                <a:solidFill>
                  <a:srgbClr val="00B0F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ACMT 1</a:t>
            </a:r>
            <a:r>
              <a:rPr lang="en-US" altLang="zh-TW" dirty="0" smtClean="0">
                <a:solidFill>
                  <a:srgbClr val="00B0F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        TWBEM 14 (2023)</a:t>
            </a:r>
            <a:endParaRPr lang="zh-TW" altLang="en-US" dirty="0"/>
          </a:p>
        </p:txBody>
      </p:sp>
      <p:sp>
        <p:nvSpPr>
          <p:cNvPr id="14" name="標題 1"/>
          <p:cNvSpPr txBox="1">
            <a:spLocks/>
          </p:cNvSpPr>
          <p:nvPr/>
        </p:nvSpPr>
        <p:spPr>
          <a:xfrm>
            <a:off x="1592335" y="5933589"/>
            <a:ext cx="8596668" cy="631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海</a:t>
            </a:r>
            <a:r>
              <a:rPr lang="zh-TW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大河工</a:t>
            </a:r>
            <a:r>
              <a:rPr lang="en-US" altLang="zh-TW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                          </a:t>
            </a:r>
            <a:r>
              <a:rPr lang="zh-TW" altLang="en-US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海</a:t>
            </a:r>
            <a:r>
              <a:rPr lang="zh-TW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</a:rPr>
              <a:t>大造船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360" y="1503856"/>
            <a:ext cx="5433694" cy="407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82741"/>
      </p:ext>
    </p:extLst>
  </p:cSld>
  <p:clrMapOvr>
    <a:masterClrMapping/>
  </p:clrMapOvr>
  <p:transition>
    <p:cover/>
  </p:transition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18534</TotalTime>
  <Words>17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標楷體</vt:lpstr>
      <vt:lpstr>Arial</vt:lpstr>
      <vt:lpstr>Calibri</vt:lpstr>
      <vt:lpstr>Times New Roman</vt:lpstr>
      <vt:lpstr>Office 佈景主題</vt:lpstr>
      <vt:lpstr>ACMT 1                         TWBEM 14 (2023)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洪萱育</dc:creator>
  <cp:lastModifiedBy>MSV</cp:lastModifiedBy>
  <cp:revision>1495</cp:revision>
  <cp:lastPrinted>2025-07-09T13:06:40Z</cp:lastPrinted>
  <dcterms:created xsi:type="dcterms:W3CDTF">2018-01-04T02:06:03Z</dcterms:created>
  <dcterms:modified xsi:type="dcterms:W3CDTF">2025-10-16T02:24:36Z</dcterms:modified>
</cp:coreProperties>
</file>