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"/>
  </p:notesMasterIdLst>
  <p:handoutMasterIdLst>
    <p:handoutMasterId r:id="rId4"/>
  </p:handoutMasterIdLst>
  <p:sldIdLst>
    <p:sldId id="931" r:id="rId2"/>
  </p:sldIdLst>
  <p:sldSz cx="9144000" cy="6858000" type="overhead"/>
  <p:notesSz cx="6797675" cy="987425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D0CFF"/>
    <a:srgbClr val="CC6600"/>
    <a:srgbClr val="FF0000"/>
    <a:srgbClr val="333399"/>
    <a:srgbClr val="00CC00"/>
    <a:srgbClr val="33CC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D82D68-3E89-433C-B1BE-A1BCBEA4861E}" v="67" dt="2024-07-31T16:43:21.8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61" autoAdjust="0"/>
    <p:restoredTop sz="92934" autoAdjust="0"/>
  </p:normalViewPr>
  <p:slideViewPr>
    <p:cSldViewPr>
      <p:cViewPr varScale="1">
        <p:scale>
          <a:sx n="103" d="100"/>
          <a:sy n="103" d="100"/>
        </p:scale>
        <p:origin x="1440" y="120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1698" y="-66"/>
      </p:cViewPr>
      <p:guideLst>
        <p:guide orient="horz" pos="3109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a-Wei Lee" userId="f9c3afff93362bc3" providerId="LiveId" clId="{C1D82D68-3E89-433C-B1BE-A1BCBEA4861E}"/>
    <pc:docChg chg="undo custSel addSld delSld modSld sldOrd">
      <pc:chgData name="Jia-Wei Lee" userId="f9c3afff93362bc3" providerId="LiveId" clId="{C1D82D68-3E89-433C-B1BE-A1BCBEA4861E}" dt="2024-07-31T16:43:44.554" v="234"/>
      <pc:docMkLst>
        <pc:docMk/>
      </pc:docMkLst>
      <pc:sldChg chg="ord">
        <pc:chgData name="Jia-Wei Lee" userId="f9c3afff93362bc3" providerId="LiveId" clId="{C1D82D68-3E89-433C-B1BE-A1BCBEA4861E}" dt="2024-07-31T16:38:10.915" v="194"/>
        <pc:sldMkLst>
          <pc:docMk/>
          <pc:sldMk cId="0" sldId="826"/>
        </pc:sldMkLst>
      </pc:sldChg>
      <pc:sldChg chg="ord">
        <pc:chgData name="Jia-Wei Lee" userId="f9c3afff93362bc3" providerId="LiveId" clId="{C1D82D68-3E89-433C-B1BE-A1BCBEA4861E}" dt="2024-07-31T16:36:15.852" v="191"/>
        <pc:sldMkLst>
          <pc:docMk/>
          <pc:sldMk cId="0" sldId="862"/>
        </pc:sldMkLst>
      </pc:sldChg>
      <pc:sldChg chg="delSp">
        <pc:chgData name="Jia-Wei Lee" userId="f9c3afff93362bc3" providerId="LiveId" clId="{C1D82D68-3E89-433C-B1BE-A1BCBEA4861E}" dt="2024-07-31T16:37:09.750" v="192" actId="478"/>
        <pc:sldMkLst>
          <pc:docMk/>
          <pc:sldMk cId="0" sldId="863"/>
        </pc:sldMkLst>
        <pc:spChg chg="del">
          <ac:chgData name="Jia-Wei Lee" userId="f9c3afff93362bc3" providerId="LiveId" clId="{C1D82D68-3E89-433C-B1BE-A1BCBEA4861E}" dt="2024-07-31T16:37:09.750" v="192" actId="478"/>
          <ac:spMkLst>
            <pc:docMk/>
            <pc:sldMk cId="0" sldId="863"/>
            <ac:spMk id="59" creationId="{00000000-0000-0000-0000-000000000000}"/>
          </ac:spMkLst>
        </pc:spChg>
        <pc:picChg chg="del">
          <ac:chgData name="Jia-Wei Lee" userId="f9c3afff93362bc3" providerId="LiveId" clId="{C1D82D68-3E89-433C-B1BE-A1BCBEA4861E}" dt="2024-07-31T16:37:09.750" v="192" actId="478"/>
          <ac:picMkLst>
            <pc:docMk/>
            <pc:sldMk cId="0" sldId="863"/>
            <ac:picMk id="23579" creationId="{00000000-0000-0000-0000-000000000000}"/>
          </ac:picMkLst>
        </pc:picChg>
      </pc:sldChg>
      <pc:sldChg chg="ord">
        <pc:chgData name="Jia-Wei Lee" userId="f9c3afff93362bc3" providerId="LiveId" clId="{C1D82D68-3E89-433C-B1BE-A1BCBEA4861E}" dt="2024-07-31T16:34:10.713" v="187"/>
        <pc:sldMkLst>
          <pc:docMk/>
          <pc:sldMk cId="0" sldId="868"/>
        </pc:sldMkLst>
      </pc:sldChg>
      <pc:sldChg chg="modSp del mod ord">
        <pc:chgData name="Jia-Wei Lee" userId="f9c3afff93362bc3" providerId="LiveId" clId="{C1D82D68-3E89-433C-B1BE-A1BCBEA4861E}" dt="2024-07-31T16:43:06.439" v="228" actId="47"/>
        <pc:sldMkLst>
          <pc:docMk/>
          <pc:sldMk cId="0" sldId="871"/>
        </pc:sldMkLst>
        <pc:spChg chg="mod">
          <ac:chgData name="Jia-Wei Lee" userId="f9c3afff93362bc3" providerId="LiveId" clId="{C1D82D68-3E89-433C-B1BE-A1BCBEA4861E}" dt="2024-07-31T16:39:34.300" v="199" actId="1076"/>
          <ac:spMkLst>
            <pc:docMk/>
            <pc:sldMk cId="0" sldId="871"/>
            <ac:spMk id="36" creationId="{00000000-0000-0000-0000-000000000000}"/>
          </ac:spMkLst>
        </pc:spChg>
        <pc:spChg chg="mod">
          <ac:chgData name="Jia-Wei Lee" userId="f9c3afff93362bc3" providerId="LiveId" clId="{C1D82D68-3E89-433C-B1BE-A1BCBEA4861E}" dt="2024-07-31T16:39:42.711" v="203" actId="14100"/>
          <ac:spMkLst>
            <pc:docMk/>
            <pc:sldMk cId="0" sldId="871"/>
            <ac:spMk id="81" creationId="{00000000-0000-0000-0000-000000000000}"/>
          </ac:spMkLst>
        </pc:spChg>
      </pc:sldChg>
      <pc:sldChg chg="modSp mod">
        <pc:chgData name="Jia-Wei Lee" userId="f9c3afff93362bc3" providerId="LiveId" clId="{C1D82D68-3E89-433C-B1BE-A1BCBEA4861E}" dt="2024-07-29T15:06:05.987" v="19" actId="27636"/>
        <pc:sldMkLst>
          <pc:docMk/>
          <pc:sldMk cId="2129327842" sldId="882"/>
        </pc:sldMkLst>
        <pc:spChg chg="mod">
          <ac:chgData name="Jia-Wei Lee" userId="f9c3afff93362bc3" providerId="LiveId" clId="{C1D82D68-3E89-433C-B1BE-A1BCBEA4861E}" dt="2024-07-29T15:06:05.987" v="19" actId="27636"/>
          <ac:spMkLst>
            <pc:docMk/>
            <pc:sldMk cId="2129327842" sldId="882"/>
            <ac:spMk id="21507" creationId="{00000000-0000-0000-0000-000000000000}"/>
          </ac:spMkLst>
        </pc:spChg>
      </pc:sldChg>
      <pc:sldChg chg="ord">
        <pc:chgData name="Jia-Wei Lee" userId="f9c3afff93362bc3" providerId="LiveId" clId="{C1D82D68-3E89-433C-B1BE-A1BCBEA4861E}" dt="2024-07-31T16:34:41.914" v="189"/>
        <pc:sldMkLst>
          <pc:docMk/>
          <pc:sldMk cId="1102591213" sldId="883"/>
        </pc:sldMkLst>
      </pc:sldChg>
      <pc:sldChg chg="modSp mod ord">
        <pc:chgData name="Jia-Wei Lee" userId="f9c3afff93362bc3" providerId="LiveId" clId="{C1D82D68-3E89-433C-B1BE-A1BCBEA4861E}" dt="2024-07-31T16:33:39.236" v="185"/>
        <pc:sldMkLst>
          <pc:docMk/>
          <pc:sldMk cId="2414996475" sldId="887"/>
        </pc:sldMkLst>
        <pc:spChg chg="mod">
          <ac:chgData name="Jia-Wei Lee" userId="f9c3afff93362bc3" providerId="LiveId" clId="{C1D82D68-3E89-433C-B1BE-A1BCBEA4861E}" dt="2024-07-29T14:58:14.755" v="16" actId="20577"/>
          <ac:spMkLst>
            <pc:docMk/>
            <pc:sldMk cId="2414996475" sldId="887"/>
            <ac:spMk id="2" creationId="{00000000-0000-0000-0000-000000000000}"/>
          </ac:spMkLst>
        </pc:spChg>
        <pc:spChg chg="mod">
          <ac:chgData name="Jia-Wei Lee" userId="f9c3afff93362bc3" providerId="LiveId" clId="{C1D82D68-3E89-433C-B1BE-A1BCBEA4861E}" dt="2024-07-31T16:23:21.349" v="148" actId="1036"/>
          <ac:spMkLst>
            <pc:docMk/>
            <pc:sldMk cId="2414996475" sldId="887"/>
            <ac:spMk id="8" creationId="{064A86E0-7CE7-4590-9776-34E97D7467B8}"/>
          </ac:spMkLst>
        </pc:spChg>
      </pc:sldChg>
      <pc:sldChg chg="modSp mod">
        <pc:chgData name="Jia-Wei Lee" userId="f9c3afff93362bc3" providerId="LiveId" clId="{C1D82D68-3E89-433C-B1BE-A1BCBEA4861E}" dt="2024-07-31T16:25:02.853" v="183" actId="1036"/>
        <pc:sldMkLst>
          <pc:docMk/>
          <pc:sldMk cId="2832424443" sldId="888"/>
        </pc:sldMkLst>
        <pc:spChg chg="mod">
          <ac:chgData name="Jia-Wei Lee" userId="f9c3afff93362bc3" providerId="LiveId" clId="{C1D82D68-3E89-433C-B1BE-A1BCBEA4861E}" dt="2024-07-31T16:24:38.884" v="182" actId="20577"/>
          <ac:spMkLst>
            <pc:docMk/>
            <pc:sldMk cId="2832424443" sldId="888"/>
            <ac:spMk id="7" creationId="{7C089DF5-14C5-4B40-A580-22C7B39E2854}"/>
          </ac:spMkLst>
        </pc:spChg>
        <pc:picChg chg="mod">
          <ac:chgData name="Jia-Wei Lee" userId="f9c3afff93362bc3" providerId="LiveId" clId="{C1D82D68-3E89-433C-B1BE-A1BCBEA4861E}" dt="2024-07-31T16:25:02.853" v="183" actId="1036"/>
          <ac:picMkLst>
            <pc:docMk/>
            <pc:sldMk cId="2832424443" sldId="888"/>
            <ac:picMk id="3" creationId="{00000000-0000-0000-0000-000000000000}"/>
          </ac:picMkLst>
        </pc:picChg>
      </pc:sldChg>
      <pc:sldChg chg="modSp">
        <pc:chgData name="Jia-Wei Lee" userId="f9c3afff93362bc3" providerId="LiveId" clId="{C1D82D68-3E89-433C-B1BE-A1BCBEA4861E}" dt="2024-07-31T16:40:58.350" v="217" actId="1076"/>
        <pc:sldMkLst>
          <pc:docMk/>
          <pc:sldMk cId="3047764711" sldId="889"/>
        </pc:sldMkLst>
        <pc:spChg chg="mod">
          <ac:chgData name="Jia-Wei Lee" userId="f9c3afff93362bc3" providerId="LiveId" clId="{C1D82D68-3E89-433C-B1BE-A1BCBEA4861E}" dt="2024-07-31T16:40:58.350" v="217" actId="1076"/>
          <ac:spMkLst>
            <pc:docMk/>
            <pc:sldMk cId="3047764711" sldId="889"/>
            <ac:spMk id="7" creationId="{00000000-0000-0000-0000-000000000000}"/>
          </ac:spMkLst>
        </pc:spChg>
        <pc:spChg chg="mod">
          <ac:chgData name="Jia-Wei Lee" userId="f9c3afff93362bc3" providerId="LiveId" clId="{C1D82D68-3E89-433C-B1BE-A1BCBEA4861E}" dt="2024-07-31T16:40:47.220" v="211" actId="1076"/>
          <ac:spMkLst>
            <pc:docMk/>
            <pc:sldMk cId="3047764711" sldId="889"/>
            <ac:spMk id="8" creationId="{00000000-0000-0000-0000-000000000000}"/>
          </ac:spMkLst>
        </pc:spChg>
        <pc:spChg chg="mod">
          <ac:chgData name="Jia-Wei Lee" userId="f9c3afff93362bc3" providerId="LiveId" clId="{C1D82D68-3E89-433C-B1BE-A1BCBEA4861E}" dt="2024-07-31T16:40:53.829" v="214" actId="14100"/>
          <ac:spMkLst>
            <pc:docMk/>
            <pc:sldMk cId="3047764711" sldId="889"/>
            <ac:spMk id="9" creationId="{00000000-0000-0000-0000-000000000000}"/>
          </ac:spMkLst>
        </pc:spChg>
        <pc:spChg chg="mod">
          <ac:chgData name="Jia-Wei Lee" userId="f9c3afff93362bc3" providerId="LiveId" clId="{C1D82D68-3E89-433C-B1BE-A1BCBEA4861E}" dt="2024-07-31T16:40:43.299" v="209" actId="1076"/>
          <ac:spMkLst>
            <pc:docMk/>
            <pc:sldMk cId="3047764711" sldId="889"/>
            <ac:spMk id="12" creationId="{00000000-0000-0000-0000-000000000000}"/>
          </ac:spMkLst>
        </pc:spChg>
        <pc:spChg chg="mod">
          <ac:chgData name="Jia-Wei Lee" userId="f9c3afff93362bc3" providerId="LiveId" clId="{C1D82D68-3E89-433C-B1BE-A1BCBEA4861E}" dt="2024-07-31T16:40:36.040" v="207" actId="1036"/>
          <ac:spMkLst>
            <pc:docMk/>
            <pc:sldMk cId="3047764711" sldId="889"/>
            <ac:spMk id="15" creationId="{00000000-0000-0000-0000-000000000000}"/>
          </ac:spMkLst>
        </pc:spChg>
        <pc:picChg chg="mod">
          <ac:chgData name="Jia-Wei Lee" userId="f9c3afff93362bc3" providerId="LiveId" clId="{C1D82D68-3E89-433C-B1BE-A1BCBEA4861E}" dt="2024-07-31T16:40:44.984" v="210" actId="1076"/>
          <ac:picMkLst>
            <pc:docMk/>
            <pc:sldMk cId="3047764711" sldId="889"/>
            <ac:picMk id="5" creationId="{00000000-0000-0000-0000-000000000000}"/>
          </ac:picMkLst>
        </pc:picChg>
        <pc:picChg chg="mod">
          <ac:chgData name="Jia-Wei Lee" userId="f9c3afff93362bc3" providerId="LiveId" clId="{C1D82D68-3E89-433C-B1BE-A1BCBEA4861E}" dt="2024-07-31T16:40:49.570" v="212" actId="1076"/>
          <ac:picMkLst>
            <pc:docMk/>
            <pc:sldMk cId="3047764711" sldId="889"/>
            <ac:picMk id="6" creationId="{00000000-0000-0000-0000-000000000000}"/>
          </ac:picMkLst>
        </pc:picChg>
        <pc:picChg chg="mod">
          <ac:chgData name="Jia-Wei Lee" userId="f9c3afff93362bc3" providerId="LiveId" clId="{C1D82D68-3E89-433C-B1BE-A1BCBEA4861E}" dt="2024-07-31T16:40:56.080" v="216" actId="1076"/>
          <ac:picMkLst>
            <pc:docMk/>
            <pc:sldMk cId="3047764711" sldId="889"/>
            <ac:picMk id="10" creationId="{00000000-0000-0000-0000-000000000000}"/>
          </ac:picMkLst>
        </pc:picChg>
        <pc:picChg chg="mod">
          <ac:chgData name="Jia-Wei Lee" userId="f9c3afff93362bc3" providerId="LiveId" clId="{C1D82D68-3E89-433C-B1BE-A1BCBEA4861E}" dt="2024-07-31T16:40:39.772" v="208" actId="1076"/>
          <ac:picMkLst>
            <pc:docMk/>
            <pc:sldMk cId="3047764711" sldId="889"/>
            <ac:picMk id="11" creationId="{00000000-0000-0000-0000-000000000000}"/>
          </ac:picMkLst>
        </pc:picChg>
        <pc:picChg chg="mod">
          <ac:chgData name="Jia-Wei Lee" userId="f9c3afff93362bc3" providerId="LiveId" clId="{C1D82D68-3E89-433C-B1BE-A1BCBEA4861E}" dt="2024-07-31T16:40:36.040" v="207" actId="1036"/>
          <ac:picMkLst>
            <pc:docMk/>
            <pc:sldMk cId="3047764711" sldId="889"/>
            <ac:picMk id="13" creationId="{00000000-0000-0000-0000-000000000000}"/>
          </ac:picMkLst>
        </pc:picChg>
        <pc:picChg chg="mod">
          <ac:chgData name="Jia-Wei Lee" userId="f9c3afff93362bc3" providerId="LiveId" clId="{C1D82D68-3E89-433C-B1BE-A1BCBEA4861E}" dt="2024-07-31T16:40:36.040" v="207" actId="1036"/>
          <ac:picMkLst>
            <pc:docMk/>
            <pc:sldMk cId="3047764711" sldId="889"/>
            <ac:picMk id="14" creationId="{00000000-0000-0000-0000-000000000000}"/>
          </ac:picMkLst>
        </pc:picChg>
      </pc:sldChg>
      <pc:sldChg chg="ord">
        <pc:chgData name="Jia-Wei Lee" userId="f9c3afff93362bc3" providerId="LiveId" clId="{C1D82D68-3E89-433C-B1BE-A1BCBEA4861E}" dt="2024-07-31T16:41:25.670" v="219"/>
        <pc:sldMkLst>
          <pc:docMk/>
          <pc:sldMk cId="1656584257" sldId="891"/>
        </pc:sldMkLst>
      </pc:sldChg>
      <pc:sldChg chg="ord">
        <pc:chgData name="Jia-Wei Lee" userId="f9c3afff93362bc3" providerId="LiveId" clId="{C1D82D68-3E89-433C-B1BE-A1BCBEA4861E}" dt="2024-07-31T16:41:43.537" v="221"/>
        <pc:sldMkLst>
          <pc:docMk/>
          <pc:sldMk cId="4148378086" sldId="893"/>
        </pc:sldMkLst>
      </pc:sldChg>
      <pc:sldChg chg="modSp">
        <pc:chgData name="Jia-Wei Lee" userId="f9c3afff93362bc3" providerId="LiveId" clId="{C1D82D68-3E89-433C-B1BE-A1BCBEA4861E}" dt="2024-07-31T16:42:18.095" v="223"/>
        <pc:sldMkLst>
          <pc:docMk/>
          <pc:sldMk cId="2696377124" sldId="898"/>
        </pc:sldMkLst>
        <pc:graphicFrameChg chg="mod">
          <ac:chgData name="Jia-Wei Lee" userId="f9c3afff93362bc3" providerId="LiveId" clId="{C1D82D68-3E89-433C-B1BE-A1BCBEA4861E}" dt="2024-07-31T16:42:18.095" v="223"/>
          <ac:graphicFrameMkLst>
            <pc:docMk/>
            <pc:sldMk cId="2696377124" sldId="898"/>
            <ac:graphicFrameMk id="21" creationId="{00000000-0000-0000-0000-000000000000}"/>
          </ac:graphicFrameMkLst>
        </pc:graphicFrameChg>
      </pc:sldChg>
      <pc:sldChg chg="del ord">
        <pc:chgData name="Jia-Wei Lee" userId="f9c3afff93362bc3" providerId="LiveId" clId="{C1D82D68-3E89-433C-B1BE-A1BCBEA4861E}" dt="2024-07-31T16:43:12.465" v="229" actId="2696"/>
        <pc:sldMkLst>
          <pc:docMk/>
          <pc:sldMk cId="2579334677" sldId="903"/>
        </pc:sldMkLst>
      </pc:sldChg>
      <pc:sldChg chg="modSp add mod ord">
        <pc:chgData name="Jia-Wei Lee" userId="f9c3afff93362bc3" providerId="LiveId" clId="{C1D82D68-3E89-433C-B1BE-A1BCBEA4861E}" dt="2024-07-31T16:43:44.554" v="234"/>
        <pc:sldMkLst>
          <pc:docMk/>
          <pc:sldMk cId="3981347608" sldId="903"/>
        </pc:sldMkLst>
        <pc:spChg chg="mod">
          <ac:chgData name="Jia-Wei Lee" userId="f9c3afff93362bc3" providerId="LiveId" clId="{C1D82D68-3E89-433C-B1BE-A1BCBEA4861E}" dt="2024-07-31T16:43:37.227" v="232" actId="14100"/>
          <ac:spMkLst>
            <pc:docMk/>
            <pc:sldMk cId="3981347608" sldId="903"/>
            <ac:spMk id="36" creationId="{00000000-0000-0000-0000-000000000000}"/>
          </ac:spMkLst>
        </pc:spChg>
      </pc:sldChg>
      <pc:sldChg chg="addSp delSp modSp new del mod">
        <pc:chgData name="Jia-Wei Lee" userId="f9c3afff93362bc3" providerId="LiveId" clId="{C1D82D68-3E89-433C-B1BE-A1BCBEA4861E}" dt="2024-07-29T15:25:34.123" v="123" actId="2696"/>
        <pc:sldMkLst>
          <pc:docMk/>
          <pc:sldMk cId="2750787746" sldId="924"/>
        </pc:sldMkLst>
        <pc:spChg chg="mod">
          <ac:chgData name="Jia-Wei Lee" userId="f9c3afff93362bc3" providerId="LiveId" clId="{C1D82D68-3E89-433C-B1BE-A1BCBEA4861E}" dt="2024-07-29T15:17:19.583" v="122" actId="20577"/>
          <ac:spMkLst>
            <pc:docMk/>
            <pc:sldMk cId="2750787746" sldId="924"/>
            <ac:spMk id="2" creationId="{FCC4FA33-30C5-4D6D-461C-4FDA1E8195A3}"/>
          </ac:spMkLst>
        </pc:spChg>
        <pc:spChg chg="del">
          <ac:chgData name="Jia-Wei Lee" userId="f9c3afff93362bc3" providerId="LiveId" clId="{C1D82D68-3E89-433C-B1BE-A1BCBEA4861E}" dt="2024-07-29T15:06:05.951" v="18" actId="478"/>
          <ac:spMkLst>
            <pc:docMk/>
            <pc:sldMk cId="2750787746" sldId="924"/>
            <ac:spMk id="3" creationId="{C2A3B586-1209-2C19-36DC-05555AE6EE82}"/>
          </ac:spMkLst>
        </pc:spChg>
        <pc:spChg chg="add mod">
          <ac:chgData name="Jia-Wei Lee" userId="f9c3afff93362bc3" providerId="LiveId" clId="{C1D82D68-3E89-433C-B1BE-A1BCBEA4861E}" dt="2024-07-29T15:17:16.168" v="120" actId="1076"/>
          <ac:spMkLst>
            <pc:docMk/>
            <pc:sldMk cId="2750787746" sldId="924"/>
            <ac:spMk id="5" creationId="{250FA8EA-DE2F-B1FD-B9D4-CE3CAFECAC28}"/>
          </ac:spMkLst>
        </pc:spChg>
        <pc:picChg chg="add mod">
          <ac:chgData name="Jia-Wei Lee" userId="f9c3afff93362bc3" providerId="LiveId" clId="{C1D82D68-3E89-433C-B1BE-A1BCBEA4861E}" dt="2024-07-29T15:11:37.831" v="58" actId="1076"/>
          <ac:picMkLst>
            <pc:docMk/>
            <pc:sldMk cId="2750787746" sldId="924"/>
            <ac:picMk id="55298" creationId="{EE035E53-0A48-2327-8BE9-D2EE9D16DFFB}"/>
          </ac:picMkLst>
        </pc:picChg>
        <pc:picChg chg="add del mod">
          <ac:chgData name="Jia-Wei Lee" userId="f9c3afff93362bc3" providerId="LiveId" clId="{C1D82D68-3E89-433C-B1BE-A1BCBEA4861E}" dt="2024-07-29T15:10:37.581" v="38" actId="478"/>
          <ac:picMkLst>
            <pc:docMk/>
            <pc:sldMk cId="2750787746" sldId="924"/>
            <ac:picMk id="55300" creationId="{7156EA72-CABC-9305-9688-7078AEF4C8AF}"/>
          </ac:picMkLst>
        </pc:picChg>
        <pc:picChg chg="add mod">
          <ac:chgData name="Jia-Wei Lee" userId="f9c3afff93362bc3" providerId="LiveId" clId="{C1D82D68-3E89-433C-B1BE-A1BCBEA4861E}" dt="2024-07-29T15:11:21.404" v="52" actId="1076"/>
          <ac:picMkLst>
            <pc:docMk/>
            <pc:sldMk cId="2750787746" sldId="924"/>
            <ac:picMk id="55302" creationId="{4CFC59AE-C8A7-EC15-8C3B-49A642C3333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0538"/>
            <a:ext cx="29464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/>
              <a:t>Study on the degenerate problems in BEM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380538"/>
            <a:ext cx="29464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B38B479-8C36-4F74-A5CC-F14ACD690F6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39775"/>
            <a:ext cx="4935537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689475"/>
            <a:ext cx="4984750" cy="44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464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380538"/>
            <a:ext cx="29464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4E003C4-8062-4BAC-B791-0ED2375480A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2A20967D-2443-453E-A6FE-55010098973E}" type="slidenum">
              <a:rPr lang="en-US" altLang="zh-TW"/>
              <a:pPr>
                <a:spcBef>
                  <a:spcPct val="0"/>
                </a:spcBef>
              </a:pPr>
              <a:t>1</a:t>
            </a:fld>
            <a:endParaRPr lang="en-US" altLang="zh-TW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9300"/>
            <a:ext cx="4954587" cy="3716338"/>
          </a:xfrm>
          <a:ln w="12699"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3162" cy="4465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5129" tIns="47565" rIns="95129" bIns="47565" anchor="ctr"/>
          <a:lstStyle/>
          <a:p>
            <a:pPr defTabSz="762000" eaLnBrk="1" hangingPunct="1">
              <a:spcBef>
                <a:spcPct val="0"/>
              </a:spcBef>
            </a:pPr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1297470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85634-BD5D-4C6A-980F-61575A6E9917}" type="datetime1">
              <a:rPr lang="zh-TW" altLang="en-US"/>
              <a:pPr>
                <a:defRPr/>
              </a:pPr>
              <a:t>2026/6/8</a:t>
            </a:fld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71585-BDC1-496A-8440-17F4D51CB45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64155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345FE-C3E3-4FC7-A9CE-086FD503B67C}" type="datetime1">
              <a:rPr lang="zh-TW" altLang="en-US"/>
              <a:pPr>
                <a:defRPr/>
              </a:pPr>
              <a:t>2026/6/8</a:t>
            </a:fld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A29DF-C8B3-46BD-AF5A-03EC84296FE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832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609600"/>
            <a:ext cx="2133600" cy="54864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81000" y="609600"/>
            <a:ext cx="6248400" cy="54864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E616B-7146-4D54-A3B0-69BA4E8A8B88}" type="datetime1">
              <a:rPr lang="zh-TW" altLang="en-US"/>
              <a:pPr>
                <a:defRPr/>
              </a:pPr>
              <a:t>2026/6/8</a:t>
            </a:fld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75709-B067-4330-A25C-0D930537D67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16020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5344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2819400" y="1981200"/>
            <a:ext cx="6096000" cy="4114800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31CAA-D799-4F17-9497-37E3F1583E45}" type="datetime1">
              <a:rPr lang="zh-TW" altLang="en-US"/>
              <a:pPr>
                <a:defRPr/>
              </a:pPr>
              <a:t>2026/6/8</a:t>
            </a:fld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294A-F2FE-42B4-B8EB-6100D8DC06A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12925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381000" y="609600"/>
            <a:ext cx="8534400" cy="54864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66B2C-E640-4CF8-AE66-76D312B6F7F4}" type="datetime1">
              <a:rPr lang="zh-TW" altLang="en-US"/>
              <a:pPr>
                <a:defRPr/>
              </a:pPr>
              <a:t>2026/6/8</a:t>
            </a:fld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A312E-2186-46AC-8934-B30305AF6E2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92486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4D0A6-E035-4F6A-8048-F2CD3BB9CBC7}" type="datetime1">
              <a:rPr lang="zh-TW" altLang="en-US"/>
              <a:pPr>
                <a:defRPr/>
              </a:pPr>
              <a:t>2026/6/8</a:t>
            </a:fld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F54BF-BFAC-4F48-9225-6007F67C67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7954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3BF6C-57A1-4F20-B4E9-30282DF78E0F}" type="datetime1">
              <a:rPr lang="zh-TW" altLang="en-US"/>
              <a:pPr>
                <a:defRPr/>
              </a:pPr>
              <a:t>2026/6/8</a:t>
            </a:fld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D321D-65C5-4A2B-9446-812E5C65A2C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0808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AE54A-42F5-41AD-8D19-7A4979AD334F}" type="datetime1">
              <a:rPr lang="zh-TW" altLang="en-US"/>
              <a:pPr>
                <a:defRPr/>
              </a:pPr>
              <a:t>2026/6/8</a:t>
            </a:fld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324B1-9FC7-4A46-8D35-3480EDEF6C5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49133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46591-91F2-4831-B2BA-60B2BB12980C}" type="datetime1">
              <a:rPr lang="zh-TW" altLang="en-US"/>
              <a:pPr>
                <a:defRPr/>
              </a:pPr>
              <a:t>2026/6/8</a:t>
            </a:fld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D4103-0066-48EA-8794-F432B5C846C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33947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4F973-CB84-4065-B5C1-6ABD7CACC8A4}" type="datetime1">
              <a:rPr lang="zh-TW" altLang="en-US"/>
              <a:pPr>
                <a:defRPr/>
              </a:pPr>
              <a:t>2026/6/8</a:t>
            </a:fld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68CAD-DC50-4F4E-8242-02F58E0AD01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17865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0BEE0-A9BE-4770-8B89-59CA2D32D6BD}" type="datetime1">
              <a:rPr lang="zh-TW" altLang="en-US"/>
              <a:pPr>
                <a:defRPr/>
              </a:pPr>
              <a:t>2026/6/8</a:t>
            </a:fld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99A16-75A7-438A-8F9F-BF580AC8B50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2458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8232D-B674-48B1-8248-ECB07AA49993}" type="datetime1">
              <a:rPr lang="zh-TW" altLang="en-US"/>
              <a:pPr>
                <a:defRPr/>
              </a:pPr>
              <a:t>2026/6/8</a:t>
            </a:fld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B3309-65CE-44D5-9CE5-A7EAD8AB249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0674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4AEFC-F80B-4073-AFA8-0144187CBC5F}" type="datetime1">
              <a:rPr lang="zh-TW" altLang="en-US"/>
              <a:pPr>
                <a:defRPr/>
              </a:pPr>
              <a:t>2026/6/8</a:t>
            </a:fld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6CFBA-5BB6-40CB-8998-9D702CEFA3A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09023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609600"/>
            <a:ext cx="8534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fld id="{70BFEE72-4A52-43B8-9223-0583215C3B76}" type="datetime1">
              <a:rPr lang="zh-TW" altLang="en-US"/>
              <a:pPr>
                <a:defRPr/>
              </a:pPr>
              <a:t>2026/6/8</a:t>
            </a:fld>
            <a:endParaRPr lang="en-US" altLang="zh-TW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E991EC3-C2EE-4877-A7F7-4ED31B46A22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34" r:id="rId1"/>
    <p:sldLayoutId id="2147485022" r:id="rId2"/>
    <p:sldLayoutId id="2147485023" r:id="rId3"/>
    <p:sldLayoutId id="2147485024" r:id="rId4"/>
    <p:sldLayoutId id="2147485025" r:id="rId5"/>
    <p:sldLayoutId id="2147485026" r:id="rId6"/>
    <p:sldLayoutId id="2147485027" r:id="rId7"/>
    <p:sldLayoutId id="2147485028" r:id="rId8"/>
    <p:sldLayoutId id="2147485029" r:id="rId9"/>
    <p:sldLayoutId id="2147485030" r:id="rId10"/>
    <p:sldLayoutId id="2147485031" r:id="rId11"/>
    <p:sldLayoutId id="2147485032" r:id="rId12"/>
    <p:sldLayoutId id="2147485033" r:id="rId13"/>
  </p:sldLayoutIdLst>
  <p:hf hdr="0" ftr="0" dt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新細明體" pitchFamily="18" charset="-12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新細明體" pitchFamily="18" charset="-12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新細明體" pitchFamily="18" charset="-12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新細明體" pitchFamily="18" charset="-12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新細明體" pitchFamily="18" charset="-12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新細明體" pitchFamily="18" charset="-12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新細明體" pitchFamily="18" charset="-12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u"/>
        <a:defRPr kumimoji="1" sz="2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«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jpe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wmf"/><Relationship Id="rId11" Type="http://schemas.openxmlformats.org/officeDocument/2006/relationships/image" Target="../media/image9.jpeg"/><Relationship Id="rId24" Type="http://schemas.openxmlformats.org/officeDocument/2006/relationships/image" Target="../media/image22.pn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23" Type="http://schemas.openxmlformats.org/officeDocument/2006/relationships/image" Target="../media/image21.jpe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gif"/><Relationship Id="rId14" Type="http://schemas.openxmlformats.org/officeDocument/2006/relationships/image" Target="../media/image12.jpe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324"/>
          <p:cNvSpPr>
            <a:spLocks noChangeArrowheads="1"/>
          </p:cNvSpPr>
          <p:nvPr/>
        </p:nvSpPr>
        <p:spPr bwMode="auto">
          <a:xfrm rot="-10782491" flipH="1" flipV="1">
            <a:off x="4051300" y="4654550"/>
            <a:ext cx="539750" cy="5397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84 w 21600"/>
              <a:gd name="T13" fmla="*/ 4484 h 21600"/>
              <a:gd name="T14" fmla="*/ 17116 w 21600"/>
              <a:gd name="T15" fmla="*/ 1711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67" y="21600"/>
                </a:lnTo>
                <a:lnTo>
                  <a:pt x="1623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54000" rIns="92075" bIns="54000" anchor="ctr"/>
          <a:lstStyle/>
          <a:p>
            <a:pPr algn="ctr"/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陳柏諭</a:t>
            </a:r>
          </a:p>
        </p:txBody>
      </p:sp>
      <p:sp>
        <p:nvSpPr>
          <p:cNvPr id="3075" name="AutoShape 324"/>
          <p:cNvSpPr>
            <a:spLocks noChangeArrowheads="1"/>
          </p:cNvSpPr>
          <p:nvPr/>
        </p:nvSpPr>
        <p:spPr bwMode="auto">
          <a:xfrm rot="-10782491" flipH="1" flipV="1">
            <a:off x="4711700" y="2957513"/>
            <a:ext cx="539750" cy="5397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84 w 21600"/>
              <a:gd name="T13" fmla="*/ 4484 h 21600"/>
              <a:gd name="T14" fmla="*/ 17116 w 21600"/>
              <a:gd name="T15" fmla="*/ 1711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67" y="21600"/>
                </a:lnTo>
                <a:lnTo>
                  <a:pt x="1623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54000" rIns="92075" bIns="54000" anchor="ctr"/>
          <a:lstStyle/>
          <a:p>
            <a:endParaRPr lang="zh-TW" altLang="en-US"/>
          </a:p>
        </p:txBody>
      </p:sp>
      <p:sp>
        <p:nvSpPr>
          <p:cNvPr id="57652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404813"/>
          </a:xfrm>
          <a:gradFill rotWithShape="0">
            <a:gsLst>
              <a:gs pos="0">
                <a:srgbClr val="6BB2B2"/>
              </a:gs>
              <a:gs pos="50000">
                <a:srgbClr val="99FFFF"/>
              </a:gs>
              <a:gs pos="100000">
                <a:srgbClr val="6BB2B2"/>
              </a:gs>
            </a:gsLst>
            <a:lin ang="5400000" scaled="1"/>
          </a:gradFill>
          <a:ln w="76200" cap="flat">
            <a:solidFill>
              <a:schemeClr val="bg2"/>
            </a:solidFill>
            <a:miter lim="800000"/>
            <a:headEnd/>
            <a:tailEnd/>
          </a:ln>
        </p:spPr>
        <p:txBody>
          <a:bodyPr tIns="381000" bIns="381000" rtlCol="0">
            <a:normAutofit fontScale="90000"/>
          </a:bodyPr>
          <a:lstStyle/>
          <a:p>
            <a:pPr algn="ctr" eaLnBrk="1" fontAlgn="b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</a:rPr>
              <a:t>NTOU/MSV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</a:rPr>
              <a:t>跳電處理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</a:rPr>
              <a:t>(2026)</a:t>
            </a:r>
            <a:endParaRPr lang="en-US" altLang="zh-TW" sz="2800" dirty="0">
              <a:solidFill>
                <a:srgbClr val="FF0000"/>
              </a:solidFill>
              <a:latin typeface="標楷體" panose="03000509000000000000" pitchFamily="65" charset="-120"/>
            </a:endParaRPr>
          </a:p>
        </p:txBody>
      </p:sp>
      <p:sp>
        <p:nvSpPr>
          <p:cNvPr id="3078" name="Rectangle 171" descr="信紙"/>
          <p:cNvSpPr>
            <a:spLocks noChangeArrowheads="1"/>
          </p:cNvSpPr>
          <p:nvPr/>
        </p:nvSpPr>
        <p:spPr bwMode="auto">
          <a:xfrm>
            <a:off x="3800475" y="627063"/>
            <a:ext cx="539750" cy="287337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0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9" name="Rectangle 203" descr="橡木色"/>
          <p:cNvSpPr>
            <a:spLocks noChangeArrowheads="1"/>
          </p:cNvSpPr>
          <p:nvPr/>
        </p:nvSpPr>
        <p:spPr bwMode="auto">
          <a:xfrm>
            <a:off x="5568950" y="1968500"/>
            <a:ext cx="719138" cy="287338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080" name="Rectangle 202" descr="橡木色"/>
          <p:cNvSpPr>
            <a:spLocks noChangeArrowheads="1"/>
          </p:cNvSpPr>
          <p:nvPr/>
        </p:nvSpPr>
        <p:spPr bwMode="auto">
          <a:xfrm>
            <a:off x="4852988" y="1970088"/>
            <a:ext cx="719137" cy="287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081" name="Rectangle 201" descr="橡木色"/>
          <p:cNvSpPr>
            <a:spLocks noChangeArrowheads="1"/>
          </p:cNvSpPr>
          <p:nvPr/>
        </p:nvSpPr>
        <p:spPr bwMode="auto">
          <a:xfrm>
            <a:off x="4106863" y="1966913"/>
            <a:ext cx="747712" cy="287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082" name="Rectangle 185" descr="信紙"/>
          <p:cNvSpPr>
            <a:spLocks noChangeArrowheads="1"/>
          </p:cNvSpPr>
          <p:nvPr/>
        </p:nvSpPr>
        <p:spPr bwMode="auto">
          <a:xfrm>
            <a:off x="6308725" y="625475"/>
            <a:ext cx="360363" cy="53975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6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87" name="AutoShape 27"/>
          <p:cNvSpPr>
            <a:spLocks noChangeAspect="1" noChangeArrowheads="1"/>
          </p:cNvSpPr>
          <p:nvPr/>
        </p:nvSpPr>
        <p:spPr bwMode="auto">
          <a:xfrm rot="10800000" flipH="1" flipV="1">
            <a:off x="3178175" y="1563688"/>
            <a:ext cx="360363" cy="35877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99 w 21600"/>
              <a:gd name="T13" fmla="*/ 4499 h 21600"/>
              <a:gd name="T14" fmla="*/ 17101 w 21600"/>
              <a:gd name="T15" fmla="*/ 171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97" y="21600"/>
                </a:lnTo>
                <a:lnTo>
                  <a:pt x="1620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54000" rIns="92075" bIns="54000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000">
                <a:latin typeface="標楷體" panose="03000509000000000000" pitchFamily="65" charset="-120"/>
                <a:ea typeface="標楷體" panose="03000509000000000000" pitchFamily="65" charset="-120"/>
              </a:rPr>
              <a:t>李應德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000">
                <a:latin typeface="標楷體" panose="03000509000000000000" pitchFamily="65" charset="-120"/>
                <a:ea typeface="標楷體" panose="03000509000000000000" pitchFamily="65" charset="-120"/>
              </a:rPr>
              <a:t>徐文信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000">
                <a:latin typeface="標楷體" panose="03000509000000000000" pitchFamily="65" charset="-120"/>
                <a:ea typeface="標楷體" panose="03000509000000000000" pitchFamily="65" charset="-120"/>
              </a:rPr>
              <a:t>范佳銘</a:t>
            </a:r>
          </a:p>
        </p:txBody>
      </p:sp>
      <p:sp>
        <p:nvSpPr>
          <p:cNvPr id="3089" name="AutoShape 44"/>
          <p:cNvSpPr>
            <a:spLocks noChangeArrowheads="1"/>
          </p:cNvSpPr>
          <p:nvPr/>
        </p:nvSpPr>
        <p:spPr bwMode="auto">
          <a:xfrm>
            <a:off x="2090738" y="5372100"/>
            <a:ext cx="287337" cy="287338"/>
          </a:xfrm>
          <a:prstGeom prst="upArrow">
            <a:avLst>
              <a:gd name="adj1" fmla="val 50000"/>
              <a:gd name="adj2" fmla="val 49996"/>
            </a:avLst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090" name="Rectangle 45"/>
          <p:cNvSpPr>
            <a:spLocks noChangeArrowheads="1"/>
          </p:cNvSpPr>
          <p:nvPr/>
        </p:nvSpPr>
        <p:spPr bwMode="auto">
          <a:xfrm>
            <a:off x="1990725" y="5116513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1200">
                <a:latin typeface="標楷體" panose="03000509000000000000" pitchFamily="65" charset="-120"/>
                <a:ea typeface="標楷體" panose="03000509000000000000" pitchFamily="65" charset="-120"/>
              </a:rPr>
              <a:t>入口</a:t>
            </a:r>
          </a:p>
        </p:txBody>
      </p:sp>
      <p:sp>
        <p:nvSpPr>
          <p:cNvPr id="3092" name="Line 92"/>
          <p:cNvSpPr>
            <a:spLocks noChangeShapeType="1"/>
          </p:cNvSpPr>
          <p:nvPr/>
        </p:nvSpPr>
        <p:spPr bwMode="auto">
          <a:xfrm>
            <a:off x="1666875" y="627063"/>
            <a:ext cx="0" cy="5038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93" name="Line 93"/>
          <p:cNvSpPr>
            <a:spLocks noChangeShapeType="1"/>
          </p:cNvSpPr>
          <p:nvPr/>
        </p:nvSpPr>
        <p:spPr bwMode="auto">
          <a:xfrm>
            <a:off x="1866900" y="5659438"/>
            <a:ext cx="360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94" name="Line 97"/>
          <p:cNvSpPr>
            <a:spLocks noChangeShapeType="1"/>
          </p:cNvSpPr>
          <p:nvPr/>
        </p:nvSpPr>
        <p:spPr bwMode="auto">
          <a:xfrm flipV="1">
            <a:off x="6699250" y="620713"/>
            <a:ext cx="3175" cy="507206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95" name="Line 99"/>
          <p:cNvSpPr>
            <a:spLocks noChangeShapeType="1"/>
          </p:cNvSpPr>
          <p:nvPr/>
        </p:nvSpPr>
        <p:spPr bwMode="auto">
          <a:xfrm flipH="1" flipV="1">
            <a:off x="1685925" y="5267325"/>
            <a:ext cx="360363" cy="3603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96" name="Rectangle 54" descr="橡木色"/>
          <p:cNvSpPr>
            <a:spLocks noChangeArrowheads="1"/>
          </p:cNvSpPr>
          <p:nvPr/>
        </p:nvSpPr>
        <p:spPr bwMode="auto">
          <a:xfrm>
            <a:off x="3963988" y="3565525"/>
            <a:ext cx="847725" cy="287338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097" name="Rectangle 126" descr="橡木色"/>
          <p:cNvSpPr>
            <a:spLocks noChangeArrowheads="1"/>
          </p:cNvSpPr>
          <p:nvPr/>
        </p:nvSpPr>
        <p:spPr bwMode="auto">
          <a:xfrm>
            <a:off x="2698750" y="1987550"/>
            <a:ext cx="1408113" cy="287338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098" name="Rectangle 134" descr="信紙"/>
          <p:cNvSpPr>
            <a:spLocks noChangeArrowheads="1"/>
          </p:cNvSpPr>
          <p:nvPr/>
        </p:nvSpPr>
        <p:spPr bwMode="auto">
          <a:xfrm>
            <a:off x="2454275" y="4710113"/>
            <a:ext cx="719138" cy="90011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vert="eaVert"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16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6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16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99" name="Rectangle 158" descr="橡木色"/>
          <p:cNvSpPr>
            <a:spLocks noChangeArrowheads="1"/>
          </p:cNvSpPr>
          <p:nvPr/>
        </p:nvSpPr>
        <p:spPr bwMode="auto">
          <a:xfrm>
            <a:off x="5553075" y="3565525"/>
            <a:ext cx="642938" cy="287338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00" name="Arc 159" descr="橡木色"/>
          <p:cNvSpPr>
            <a:spLocks/>
          </p:cNvSpPr>
          <p:nvPr/>
        </p:nvSpPr>
        <p:spPr bwMode="auto">
          <a:xfrm rot="5400000">
            <a:off x="4897438" y="5305425"/>
            <a:ext cx="287338" cy="287337"/>
          </a:xfrm>
          <a:custGeom>
            <a:avLst/>
            <a:gdLst>
              <a:gd name="T0" fmla="*/ 0 w 21712"/>
              <a:gd name="T1" fmla="*/ 0 h 21600"/>
              <a:gd name="T2" fmla="*/ 2147483647 w 21712"/>
              <a:gd name="T3" fmla="*/ 2147483647 h 21600"/>
              <a:gd name="T4" fmla="*/ 2147483647 w 21712"/>
              <a:gd name="T5" fmla="*/ 2147483647 h 21600"/>
              <a:gd name="T6" fmla="*/ 0 60000 65536"/>
              <a:gd name="T7" fmla="*/ 0 60000 65536"/>
              <a:gd name="T8" fmla="*/ 0 60000 65536"/>
              <a:gd name="T9" fmla="*/ 0 w 21712"/>
              <a:gd name="T10" fmla="*/ 0 h 21600"/>
              <a:gd name="T11" fmla="*/ 21712 w 2171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712" h="21600" fill="none" extrusionOk="0">
                <a:moveTo>
                  <a:pt x="0" y="0"/>
                </a:moveTo>
                <a:cubicBezTo>
                  <a:pt x="37" y="0"/>
                  <a:pt x="74" y="-1"/>
                  <a:pt x="112" y="0"/>
                </a:cubicBezTo>
                <a:cubicBezTo>
                  <a:pt x="12041" y="0"/>
                  <a:pt x="21712" y="9670"/>
                  <a:pt x="21712" y="21600"/>
                </a:cubicBezTo>
              </a:path>
              <a:path w="21712" h="21600" stroke="0" extrusionOk="0">
                <a:moveTo>
                  <a:pt x="0" y="0"/>
                </a:moveTo>
                <a:cubicBezTo>
                  <a:pt x="37" y="0"/>
                  <a:pt x="74" y="-1"/>
                  <a:pt x="112" y="0"/>
                </a:cubicBezTo>
                <a:cubicBezTo>
                  <a:pt x="12041" y="0"/>
                  <a:pt x="21712" y="9670"/>
                  <a:pt x="21712" y="21600"/>
                </a:cubicBezTo>
                <a:lnTo>
                  <a:pt x="112" y="21600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4"/>
            <a:srcRect/>
            <a:tile tx="0" ty="0" sx="100000" sy="100000" flip="none" algn="tl"/>
          </a:blipFill>
          <a:ln w="12700" cap="rnd">
            <a:solidFill>
              <a:srgbClr val="FFCC99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endParaRPr lang="zh-TW" altLang="en-US"/>
          </a:p>
        </p:txBody>
      </p:sp>
      <p:sp>
        <p:nvSpPr>
          <p:cNvPr id="3101" name="Rectangle 166" descr="信紙"/>
          <p:cNvSpPr>
            <a:spLocks noChangeArrowheads="1"/>
          </p:cNvSpPr>
          <p:nvPr/>
        </p:nvSpPr>
        <p:spPr bwMode="auto">
          <a:xfrm>
            <a:off x="2711450" y="625475"/>
            <a:ext cx="539750" cy="287338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2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02" name="Text Box 169"/>
          <p:cNvSpPr txBox="1">
            <a:spLocks noChangeArrowheads="1"/>
          </p:cNvSpPr>
          <p:nvPr/>
        </p:nvSpPr>
        <p:spPr bwMode="auto">
          <a:xfrm>
            <a:off x="1781175" y="625475"/>
            <a:ext cx="900113" cy="360363"/>
          </a:xfrm>
          <a:prstGeom prst="rect">
            <a:avLst/>
          </a:prstGeom>
          <a:solidFill>
            <a:srgbClr val="FFFF99"/>
          </a:solidFill>
          <a:ln w="12700">
            <a:solidFill>
              <a:schemeClr val="folHlink"/>
            </a:solidFill>
            <a:miter lim="800000"/>
            <a:headEnd type="none" w="sm" len="sm"/>
            <a:tailEnd type="none" w="sm" len="sm"/>
          </a:ln>
        </p:spPr>
        <p:txBody>
          <a:bodyPr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1000">
                <a:solidFill>
                  <a:schemeClr val="accent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  <p:sp>
        <p:nvSpPr>
          <p:cNvPr id="3103" name="Rectangle 170" descr="信紙"/>
          <p:cNvSpPr>
            <a:spLocks noChangeArrowheads="1"/>
          </p:cNvSpPr>
          <p:nvPr/>
        </p:nvSpPr>
        <p:spPr bwMode="auto">
          <a:xfrm>
            <a:off x="3254375" y="625475"/>
            <a:ext cx="539750" cy="287338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2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04" name="Rectangle 172" descr="信紙"/>
          <p:cNvSpPr>
            <a:spLocks noChangeArrowheads="1"/>
          </p:cNvSpPr>
          <p:nvPr/>
        </p:nvSpPr>
        <p:spPr bwMode="auto">
          <a:xfrm>
            <a:off x="4338638" y="627063"/>
            <a:ext cx="539750" cy="287337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2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05" name="Rectangle 173" descr="信紙"/>
          <p:cNvSpPr>
            <a:spLocks noChangeArrowheads="1"/>
          </p:cNvSpPr>
          <p:nvPr/>
        </p:nvSpPr>
        <p:spPr bwMode="auto">
          <a:xfrm>
            <a:off x="4870450" y="625475"/>
            <a:ext cx="539750" cy="287338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2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06" name="Rectangle 174" descr="信紙"/>
          <p:cNvSpPr>
            <a:spLocks noChangeArrowheads="1"/>
          </p:cNvSpPr>
          <p:nvPr/>
        </p:nvSpPr>
        <p:spPr bwMode="auto">
          <a:xfrm>
            <a:off x="5411788" y="627063"/>
            <a:ext cx="539750" cy="287337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2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07" name="Rectangle 177" descr="信紙"/>
          <p:cNvSpPr>
            <a:spLocks noChangeArrowheads="1"/>
          </p:cNvSpPr>
          <p:nvPr/>
        </p:nvSpPr>
        <p:spPr bwMode="auto">
          <a:xfrm>
            <a:off x="2974975" y="2276475"/>
            <a:ext cx="563563" cy="287338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0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08" name="Rectangle 178" descr="信紙"/>
          <p:cNvSpPr>
            <a:spLocks noChangeArrowheads="1"/>
          </p:cNvSpPr>
          <p:nvPr/>
        </p:nvSpPr>
        <p:spPr bwMode="auto">
          <a:xfrm>
            <a:off x="2428875" y="2276475"/>
            <a:ext cx="539750" cy="287338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0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09" name="Rectangle 180"/>
          <p:cNvSpPr>
            <a:spLocks noChangeArrowheads="1"/>
          </p:cNvSpPr>
          <p:nvPr/>
        </p:nvSpPr>
        <p:spPr bwMode="auto">
          <a:xfrm>
            <a:off x="5843588" y="1347788"/>
            <a:ext cx="823912" cy="900112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200">
              <a:solidFill>
                <a:srgbClr val="FF66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10" name="Rectangle 181"/>
          <p:cNvSpPr>
            <a:spLocks noChangeArrowheads="1"/>
          </p:cNvSpPr>
          <p:nvPr/>
        </p:nvSpPr>
        <p:spPr bwMode="auto">
          <a:xfrm>
            <a:off x="6248400" y="1171575"/>
            <a:ext cx="414338" cy="179388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11" name="Line 87"/>
          <p:cNvSpPr>
            <a:spLocks noChangeShapeType="1"/>
          </p:cNvSpPr>
          <p:nvPr/>
        </p:nvSpPr>
        <p:spPr bwMode="auto">
          <a:xfrm flipH="1">
            <a:off x="1666875" y="646113"/>
            <a:ext cx="5065713" cy="63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112" name="Line 101"/>
          <p:cNvSpPr>
            <a:spLocks noChangeShapeType="1"/>
          </p:cNvSpPr>
          <p:nvPr/>
        </p:nvSpPr>
        <p:spPr bwMode="auto">
          <a:xfrm flipH="1">
            <a:off x="2422525" y="2263775"/>
            <a:ext cx="4267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113" name="Line 96"/>
          <p:cNvSpPr>
            <a:spLocks noChangeShapeType="1"/>
          </p:cNvSpPr>
          <p:nvPr/>
        </p:nvSpPr>
        <p:spPr bwMode="auto">
          <a:xfrm>
            <a:off x="2586038" y="5668963"/>
            <a:ext cx="4318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114" name="Rectangle 186" descr="橡木色"/>
          <p:cNvSpPr>
            <a:spLocks noChangeArrowheads="1"/>
          </p:cNvSpPr>
          <p:nvPr/>
        </p:nvSpPr>
        <p:spPr bwMode="auto">
          <a:xfrm>
            <a:off x="4821238" y="3563938"/>
            <a:ext cx="719137" cy="287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15" name="Rectangle 188" descr="橡木色"/>
          <p:cNvSpPr>
            <a:spLocks noChangeArrowheads="1"/>
          </p:cNvSpPr>
          <p:nvPr/>
        </p:nvSpPr>
        <p:spPr bwMode="auto">
          <a:xfrm rot="10800000">
            <a:off x="4899025" y="4579938"/>
            <a:ext cx="287338" cy="7191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16" name="Rectangle 191" descr="橡木色"/>
          <p:cNvSpPr>
            <a:spLocks noChangeArrowheads="1"/>
          </p:cNvSpPr>
          <p:nvPr/>
        </p:nvSpPr>
        <p:spPr bwMode="auto">
          <a:xfrm>
            <a:off x="4035425" y="5300663"/>
            <a:ext cx="857250" cy="287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17" name="Rectangle 192" descr="橡木色"/>
          <p:cNvSpPr>
            <a:spLocks noChangeArrowheads="1"/>
          </p:cNvSpPr>
          <p:nvPr/>
        </p:nvSpPr>
        <p:spPr bwMode="auto">
          <a:xfrm rot="10800000">
            <a:off x="4899025" y="3860800"/>
            <a:ext cx="287338" cy="719138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18" name="Rectangle 193" descr="橡木色"/>
          <p:cNvSpPr>
            <a:spLocks noChangeArrowheads="1"/>
          </p:cNvSpPr>
          <p:nvPr/>
        </p:nvSpPr>
        <p:spPr bwMode="auto">
          <a:xfrm rot="10800000">
            <a:off x="5187950" y="3860800"/>
            <a:ext cx="287338" cy="719138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19" name="Rectangle 194" descr="橡木色"/>
          <p:cNvSpPr>
            <a:spLocks noChangeArrowheads="1"/>
          </p:cNvSpPr>
          <p:nvPr/>
        </p:nvSpPr>
        <p:spPr bwMode="auto">
          <a:xfrm rot="10800000">
            <a:off x="5187950" y="4579938"/>
            <a:ext cx="287338" cy="7191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20" name="Rectangle 195" descr="橡木色"/>
          <p:cNvSpPr>
            <a:spLocks noChangeArrowheads="1"/>
          </p:cNvSpPr>
          <p:nvPr/>
        </p:nvSpPr>
        <p:spPr bwMode="auto">
          <a:xfrm>
            <a:off x="5481638" y="5300663"/>
            <a:ext cx="719137" cy="287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21" name="Rectangle 196" descr="橡木色"/>
          <p:cNvSpPr>
            <a:spLocks noChangeArrowheads="1"/>
          </p:cNvSpPr>
          <p:nvPr/>
        </p:nvSpPr>
        <p:spPr bwMode="auto">
          <a:xfrm rot="5400000">
            <a:off x="3157538" y="3009900"/>
            <a:ext cx="890588" cy="287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22" name="Rectangle 197" descr="橡木色"/>
          <p:cNvSpPr>
            <a:spLocks noChangeArrowheads="1"/>
          </p:cNvSpPr>
          <p:nvPr/>
        </p:nvSpPr>
        <p:spPr bwMode="auto">
          <a:xfrm rot="10800000">
            <a:off x="4395788" y="2852738"/>
            <a:ext cx="287337" cy="7191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23" name="Rectangle 199" descr="橡木色"/>
          <p:cNvSpPr>
            <a:spLocks noChangeArrowheads="1"/>
          </p:cNvSpPr>
          <p:nvPr/>
        </p:nvSpPr>
        <p:spPr bwMode="auto">
          <a:xfrm rot="10800000">
            <a:off x="5330825" y="2852738"/>
            <a:ext cx="287338" cy="7191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24" name="Rectangle 204" descr="橡木色"/>
          <p:cNvSpPr>
            <a:spLocks noChangeArrowheads="1"/>
          </p:cNvSpPr>
          <p:nvPr/>
        </p:nvSpPr>
        <p:spPr bwMode="auto">
          <a:xfrm>
            <a:off x="4106863" y="1412875"/>
            <a:ext cx="360362" cy="53975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25" name="Rectangle 207" descr="橡木色"/>
          <p:cNvSpPr>
            <a:spLocks noChangeArrowheads="1"/>
          </p:cNvSpPr>
          <p:nvPr/>
        </p:nvSpPr>
        <p:spPr bwMode="auto">
          <a:xfrm>
            <a:off x="5554663" y="1419225"/>
            <a:ext cx="287337" cy="53975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26" name="Line 82"/>
          <p:cNvSpPr>
            <a:spLocks noChangeShapeType="1"/>
          </p:cNvSpPr>
          <p:nvPr/>
        </p:nvSpPr>
        <p:spPr bwMode="auto">
          <a:xfrm rot="5400000">
            <a:off x="6608763" y="5405437"/>
            <a:ext cx="1588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127" name="Rectangle 187"/>
          <p:cNvSpPr>
            <a:spLocks noChangeArrowheads="1"/>
          </p:cNvSpPr>
          <p:nvPr/>
        </p:nvSpPr>
        <p:spPr bwMode="auto">
          <a:xfrm>
            <a:off x="3459163" y="3571875"/>
            <a:ext cx="508000" cy="576263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28" name="Text Box 233"/>
          <p:cNvSpPr txBox="1">
            <a:spLocks noChangeArrowheads="1"/>
          </p:cNvSpPr>
          <p:nvPr/>
        </p:nvSpPr>
        <p:spPr bwMode="auto">
          <a:xfrm>
            <a:off x="3340100" y="4305300"/>
            <a:ext cx="3683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zh-TW" altLang="en-US" sz="12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29" name="AutoShape 240"/>
          <p:cNvSpPr>
            <a:spLocks noChangeArrowheads="1"/>
          </p:cNvSpPr>
          <p:nvPr/>
        </p:nvSpPr>
        <p:spPr bwMode="auto">
          <a:xfrm rot="10800000" flipH="1" flipV="1">
            <a:off x="4683125" y="1412875"/>
            <a:ext cx="539750" cy="5397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99 w 21600"/>
              <a:gd name="T13" fmla="*/ 4499 h 21600"/>
              <a:gd name="T14" fmla="*/ 17101 w 21600"/>
              <a:gd name="T15" fmla="*/ 171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97" y="21600"/>
                </a:lnTo>
                <a:lnTo>
                  <a:pt x="1620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陳正宗</a:t>
            </a:r>
          </a:p>
        </p:txBody>
      </p:sp>
      <p:sp>
        <p:nvSpPr>
          <p:cNvPr id="3130" name="Rectangle 242" descr="橡木色"/>
          <p:cNvSpPr>
            <a:spLocks noChangeArrowheads="1"/>
          </p:cNvSpPr>
          <p:nvPr/>
        </p:nvSpPr>
        <p:spPr bwMode="auto">
          <a:xfrm rot="10800000">
            <a:off x="2873375" y="2708275"/>
            <a:ext cx="574675" cy="936625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2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200">
                <a:latin typeface="標楷體" panose="03000509000000000000" pitchFamily="65" charset="-120"/>
                <a:ea typeface="標楷體" panose="03000509000000000000" pitchFamily="65" charset="-120"/>
              </a:rPr>
              <a:t>作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200">
                <a:latin typeface="標楷體" panose="03000509000000000000" pitchFamily="65" charset="-120"/>
                <a:ea typeface="標楷體" panose="03000509000000000000" pitchFamily="65" charset="-120"/>
              </a:rPr>
              <a:t>台</a:t>
            </a:r>
          </a:p>
        </p:txBody>
      </p:sp>
      <p:sp>
        <p:nvSpPr>
          <p:cNvPr id="3131" name="Oval 244" descr="橡樹"/>
          <p:cNvSpPr>
            <a:spLocks noChangeArrowheads="1"/>
          </p:cNvSpPr>
          <p:nvPr/>
        </p:nvSpPr>
        <p:spPr bwMode="auto">
          <a:xfrm>
            <a:off x="2882900" y="908050"/>
            <a:ext cx="936625" cy="504825"/>
          </a:xfrm>
          <a:prstGeom prst="ellipse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2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32" name="AutoShape 251"/>
          <p:cNvSpPr>
            <a:spLocks noChangeArrowheads="1"/>
          </p:cNvSpPr>
          <p:nvPr/>
        </p:nvSpPr>
        <p:spPr bwMode="auto">
          <a:xfrm rot="10800000" flipH="1" flipV="1">
            <a:off x="3098800" y="1412875"/>
            <a:ext cx="142875" cy="714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99 w 21600"/>
              <a:gd name="T13" fmla="*/ 4499 h 21600"/>
              <a:gd name="T14" fmla="*/ 17101 w 21600"/>
              <a:gd name="T15" fmla="*/ 171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97" y="21600"/>
                </a:lnTo>
                <a:lnTo>
                  <a:pt x="1620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zh-TW" altLang="en-US"/>
          </a:p>
        </p:txBody>
      </p:sp>
      <p:sp>
        <p:nvSpPr>
          <p:cNvPr id="3133" name="AutoShape 252"/>
          <p:cNvSpPr>
            <a:spLocks noChangeArrowheads="1"/>
          </p:cNvSpPr>
          <p:nvPr/>
        </p:nvSpPr>
        <p:spPr bwMode="auto">
          <a:xfrm rot="10800000" flipH="1" flipV="1">
            <a:off x="3459163" y="1412875"/>
            <a:ext cx="142875" cy="714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99 w 21600"/>
              <a:gd name="T13" fmla="*/ 4499 h 21600"/>
              <a:gd name="T14" fmla="*/ 17101 w 21600"/>
              <a:gd name="T15" fmla="*/ 171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97" y="21600"/>
                </a:lnTo>
                <a:lnTo>
                  <a:pt x="1620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zh-TW" altLang="en-US"/>
          </a:p>
        </p:txBody>
      </p:sp>
      <p:sp>
        <p:nvSpPr>
          <p:cNvPr id="3134" name="Rectangle 253" descr="信紙"/>
          <p:cNvSpPr>
            <a:spLocks noChangeArrowheads="1"/>
          </p:cNvSpPr>
          <p:nvPr/>
        </p:nvSpPr>
        <p:spPr bwMode="auto">
          <a:xfrm>
            <a:off x="2370138" y="1816100"/>
            <a:ext cx="319087" cy="4413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6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135" name="Picture 257" descr="MCj0345639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5132388" y="4032250"/>
            <a:ext cx="398462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36" name="Picture 258" descr="MCj0345639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5132388" y="4867275"/>
            <a:ext cx="398462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37" name="Picture 259" descr="MCj0345639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5275262" y="3052763"/>
            <a:ext cx="398463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38" name="Picture 260" descr="MCj0345639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4340225" y="3052763"/>
            <a:ext cx="39846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39" name="Picture 261" descr="MCj0345639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3403600" y="3052763"/>
            <a:ext cx="39846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40" name="Picture 262" descr="MCj0345639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43463" y="4060825"/>
            <a:ext cx="398462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41" name="Picture 264" descr="MCj0345639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43462" y="4779963"/>
            <a:ext cx="398463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42" name="Picture 265" descr="MCj0345639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4132262" y="1547813"/>
            <a:ext cx="398463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43" name="Picture 267" descr="MCj0345639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675063" y="1987550"/>
            <a:ext cx="398462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44" name="printer2"/>
          <p:cNvSpPr>
            <a:spLocks noEditPoints="1" noChangeArrowheads="1"/>
          </p:cNvSpPr>
          <p:nvPr/>
        </p:nvSpPr>
        <p:spPr bwMode="auto">
          <a:xfrm rot="10800000">
            <a:off x="4125913" y="2008188"/>
            <a:ext cx="503237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w 21600"/>
              <a:gd name="T17" fmla="*/ 2147483647 h 21600"/>
              <a:gd name="T18" fmla="*/ 0 w 21600"/>
              <a:gd name="T19" fmla="*/ 2147483647 h 21600"/>
              <a:gd name="T20" fmla="*/ 0 w 21600"/>
              <a:gd name="T21" fmla="*/ 2147483647 h 21600"/>
              <a:gd name="T22" fmla="*/ 2147483647 w 21600"/>
              <a:gd name="T23" fmla="*/ 0 h 216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1397 w 21600"/>
              <a:gd name="T37" fmla="*/ 23298 h 21600"/>
              <a:gd name="T38" fmla="*/ 20266 w 21600"/>
              <a:gd name="T39" fmla="*/ 31137 h 2160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1600" h="21600" extrusionOk="0">
                <a:moveTo>
                  <a:pt x="10673" y="0"/>
                </a:moveTo>
                <a:lnTo>
                  <a:pt x="19186" y="0"/>
                </a:lnTo>
                <a:lnTo>
                  <a:pt x="21600" y="4703"/>
                </a:lnTo>
                <a:lnTo>
                  <a:pt x="21600" y="10800"/>
                </a:lnTo>
                <a:lnTo>
                  <a:pt x="21600" y="16548"/>
                </a:lnTo>
                <a:lnTo>
                  <a:pt x="18042" y="16548"/>
                </a:lnTo>
                <a:lnTo>
                  <a:pt x="18042" y="21600"/>
                </a:lnTo>
                <a:lnTo>
                  <a:pt x="10673" y="21600"/>
                </a:lnTo>
                <a:lnTo>
                  <a:pt x="3176" y="21600"/>
                </a:lnTo>
                <a:lnTo>
                  <a:pt x="3176" y="16548"/>
                </a:lnTo>
                <a:lnTo>
                  <a:pt x="0" y="16548"/>
                </a:lnTo>
                <a:lnTo>
                  <a:pt x="0" y="10800"/>
                </a:lnTo>
                <a:lnTo>
                  <a:pt x="0" y="4703"/>
                </a:lnTo>
                <a:lnTo>
                  <a:pt x="2414" y="0"/>
                </a:lnTo>
                <a:lnTo>
                  <a:pt x="10673" y="0"/>
                </a:lnTo>
                <a:close/>
              </a:path>
              <a:path w="21600" h="21600" extrusionOk="0">
                <a:moveTo>
                  <a:pt x="0" y="4703"/>
                </a:moveTo>
                <a:lnTo>
                  <a:pt x="3558" y="4703"/>
                </a:lnTo>
                <a:lnTo>
                  <a:pt x="17026" y="4703"/>
                </a:lnTo>
                <a:lnTo>
                  <a:pt x="21600" y="4703"/>
                </a:lnTo>
                <a:lnTo>
                  <a:pt x="0" y="4703"/>
                </a:lnTo>
                <a:moveTo>
                  <a:pt x="16518" y="4703"/>
                </a:moveTo>
                <a:lnTo>
                  <a:pt x="16518" y="10452"/>
                </a:lnTo>
                <a:lnTo>
                  <a:pt x="0" y="10452"/>
                </a:lnTo>
                <a:moveTo>
                  <a:pt x="4320" y="16548"/>
                </a:moveTo>
                <a:lnTo>
                  <a:pt x="4320" y="17419"/>
                </a:lnTo>
                <a:lnTo>
                  <a:pt x="4320" y="20555"/>
                </a:lnTo>
                <a:lnTo>
                  <a:pt x="4320" y="21600"/>
                </a:lnTo>
                <a:lnTo>
                  <a:pt x="4320" y="16548"/>
                </a:lnTo>
                <a:moveTo>
                  <a:pt x="16899" y="16548"/>
                </a:moveTo>
                <a:lnTo>
                  <a:pt x="16899" y="17419"/>
                </a:lnTo>
                <a:lnTo>
                  <a:pt x="16899" y="20555"/>
                </a:lnTo>
                <a:lnTo>
                  <a:pt x="16899" y="21600"/>
                </a:lnTo>
                <a:lnTo>
                  <a:pt x="16899" y="16548"/>
                </a:lnTo>
                <a:moveTo>
                  <a:pt x="15247" y="14981"/>
                </a:moveTo>
                <a:lnTo>
                  <a:pt x="15247" y="10452"/>
                </a:lnTo>
                <a:lnTo>
                  <a:pt x="16899" y="16548"/>
                </a:lnTo>
                <a:lnTo>
                  <a:pt x="18042" y="16548"/>
                </a:lnTo>
                <a:lnTo>
                  <a:pt x="16518" y="10452"/>
                </a:lnTo>
                <a:moveTo>
                  <a:pt x="15247" y="14981"/>
                </a:moveTo>
                <a:lnTo>
                  <a:pt x="15247" y="14981"/>
                </a:lnTo>
                <a:lnTo>
                  <a:pt x="16772" y="17942"/>
                </a:lnTo>
                <a:lnTo>
                  <a:pt x="4447" y="17942"/>
                </a:lnTo>
                <a:lnTo>
                  <a:pt x="5972" y="14981"/>
                </a:lnTo>
                <a:lnTo>
                  <a:pt x="5972" y="10452"/>
                </a:lnTo>
                <a:lnTo>
                  <a:pt x="4320" y="16548"/>
                </a:lnTo>
                <a:lnTo>
                  <a:pt x="3176" y="16548"/>
                </a:lnTo>
                <a:lnTo>
                  <a:pt x="4701" y="10452"/>
                </a:lnTo>
                <a:moveTo>
                  <a:pt x="20202" y="5574"/>
                </a:moveTo>
                <a:lnTo>
                  <a:pt x="20711" y="5574"/>
                </a:lnTo>
                <a:lnTo>
                  <a:pt x="20711" y="7839"/>
                </a:lnTo>
                <a:lnTo>
                  <a:pt x="20202" y="7839"/>
                </a:lnTo>
                <a:lnTo>
                  <a:pt x="20202" y="5574"/>
                </a:lnTo>
                <a:moveTo>
                  <a:pt x="5972" y="14981"/>
                </a:moveTo>
                <a:lnTo>
                  <a:pt x="7496" y="14981"/>
                </a:lnTo>
                <a:lnTo>
                  <a:pt x="13341" y="14981"/>
                </a:lnTo>
                <a:lnTo>
                  <a:pt x="15247" y="1498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/>
          <a:p>
            <a:endParaRPr lang="zh-TW" altLang="en-US"/>
          </a:p>
        </p:txBody>
      </p:sp>
      <p:sp>
        <p:nvSpPr>
          <p:cNvPr id="3145" name="printer2"/>
          <p:cNvSpPr>
            <a:spLocks noEditPoints="1" noChangeArrowheads="1"/>
          </p:cNvSpPr>
          <p:nvPr/>
        </p:nvSpPr>
        <p:spPr bwMode="auto">
          <a:xfrm rot="10800000">
            <a:off x="4683125" y="3600450"/>
            <a:ext cx="503238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w 21600"/>
              <a:gd name="T17" fmla="*/ 2147483647 h 21600"/>
              <a:gd name="T18" fmla="*/ 0 w 21600"/>
              <a:gd name="T19" fmla="*/ 2147483647 h 21600"/>
              <a:gd name="T20" fmla="*/ 0 w 21600"/>
              <a:gd name="T21" fmla="*/ 2147483647 h 21600"/>
              <a:gd name="T22" fmla="*/ 2147483647 w 21600"/>
              <a:gd name="T23" fmla="*/ 0 h 216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1397 w 21600"/>
              <a:gd name="T37" fmla="*/ 23298 h 21600"/>
              <a:gd name="T38" fmla="*/ 20266 w 21600"/>
              <a:gd name="T39" fmla="*/ 31137 h 2160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1600" h="21600" extrusionOk="0">
                <a:moveTo>
                  <a:pt x="10673" y="0"/>
                </a:moveTo>
                <a:lnTo>
                  <a:pt x="19186" y="0"/>
                </a:lnTo>
                <a:lnTo>
                  <a:pt x="21600" y="4703"/>
                </a:lnTo>
                <a:lnTo>
                  <a:pt x="21600" y="10800"/>
                </a:lnTo>
                <a:lnTo>
                  <a:pt x="21600" y="16548"/>
                </a:lnTo>
                <a:lnTo>
                  <a:pt x="18042" y="16548"/>
                </a:lnTo>
                <a:lnTo>
                  <a:pt x="18042" y="21600"/>
                </a:lnTo>
                <a:lnTo>
                  <a:pt x="10673" y="21600"/>
                </a:lnTo>
                <a:lnTo>
                  <a:pt x="3176" y="21600"/>
                </a:lnTo>
                <a:lnTo>
                  <a:pt x="3176" y="16548"/>
                </a:lnTo>
                <a:lnTo>
                  <a:pt x="0" y="16548"/>
                </a:lnTo>
                <a:lnTo>
                  <a:pt x="0" y="10800"/>
                </a:lnTo>
                <a:lnTo>
                  <a:pt x="0" y="4703"/>
                </a:lnTo>
                <a:lnTo>
                  <a:pt x="2414" y="0"/>
                </a:lnTo>
                <a:lnTo>
                  <a:pt x="10673" y="0"/>
                </a:lnTo>
                <a:close/>
              </a:path>
              <a:path w="21600" h="21600" extrusionOk="0">
                <a:moveTo>
                  <a:pt x="0" y="4703"/>
                </a:moveTo>
                <a:lnTo>
                  <a:pt x="3558" y="4703"/>
                </a:lnTo>
                <a:lnTo>
                  <a:pt x="17026" y="4703"/>
                </a:lnTo>
                <a:lnTo>
                  <a:pt x="21600" y="4703"/>
                </a:lnTo>
                <a:lnTo>
                  <a:pt x="0" y="4703"/>
                </a:lnTo>
                <a:moveTo>
                  <a:pt x="16518" y="4703"/>
                </a:moveTo>
                <a:lnTo>
                  <a:pt x="16518" y="10452"/>
                </a:lnTo>
                <a:lnTo>
                  <a:pt x="0" y="10452"/>
                </a:lnTo>
                <a:moveTo>
                  <a:pt x="4320" y="16548"/>
                </a:moveTo>
                <a:lnTo>
                  <a:pt x="4320" y="17419"/>
                </a:lnTo>
                <a:lnTo>
                  <a:pt x="4320" y="20555"/>
                </a:lnTo>
                <a:lnTo>
                  <a:pt x="4320" y="21600"/>
                </a:lnTo>
                <a:lnTo>
                  <a:pt x="4320" y="16548"/>
                </a:lnTo>
                <a:moveTo>
                  <a:pt x="16899" y="16548"/>
                </a:moveTo>
                <a:lnTo>
                  <a:pt x="16899" y="17419"/>
                </a:lnTo>
                <a:lnTo>
                  <a:pt x="16899" y="20555"/>
                </a:lnTo>
                <a:lnTo>
                  <a:pt x="16899" y="21600"/>
                </a:lnTo>
                <a:lnTo>
                  <a:pt x="16899" y="16548"/>
                </a:lnTo>
                <a:moveTo>
                  <a:pt x="15247" y="14981"/>
                </a:moveTo>
                <a:lnTo>
                  <a:pt x="15247" y="10452"/>
                </a:lnTo>
                <a:lnTo>
                  <a:pt x="16899" y="16548"/>
                </a:lnTo>
                <a:lnTo>
                  <a:pt x="18042" y="16548"/>
                </a:lnTo>
                <a:lnTo>
                  <a:pt x="16518" y="10452"/>
                </a:lnTo>
                <a:moveTo>
                  <a:pt x="15247" y="14981"/>
                </a:moveTo>
                <a:lnTo>
                  <a:pt x="15247" y="14981"/>
                </a:lnTo>
                <a:lnTo>
                  <a:pt x="16772" y="17942"/>
                </a:lnTo>
                <a:lnTo>
                  <a:pt x="4447" y="17942"/>
                </a:lnTo>
                <a:lnTo>
                  <a:pt x="5972" y="14981"/>
                </a:lnTo>
                <a:lnTo>
                  <a:pt x="5972" y="10452"/>
                </a:lnTo>
                <a:lnTo>
                  <a:pt x="4320" y="16548"/>
                </a:lnTo>
                <a:lnTo>
                  <a:pt x="3176" y="16548"/>
                </a:lnTo>
                <a:lnTo>
                  <a:pt x="4701" y="10452"/>
                </a:lnTo>
                <a:moveTo>
                  <a:pt x="20202" y="5574"/>
                </a:moveTo>
                <a:lnTo>
                  <a:pt x="20711" y="5574"/>
                </a:lnTo>
                <a:lnTo>
                  <a:pt x="20711" y="7839"/>
                </a:lnTo>
                <a:lnTo>
                  <a:pt x="20202" y="7839"/>
                </a:lnTo>
                <a:lnTo>
                  <a:pt x="20202" y="5574"/>
                </a:lnTo>
                <a:moveTo>
                  <a:pt x="5972" y="14981"/>
                </a:moveTo>
                <a:lnTo>
                  <a:pt x="7496" y="14981"/>
                </a:lnTo>
                <a:lnTo>
                  <a:pt x="13341" y="14981"/>
                </a:lnTo>
                <a:lnTo>
                  <a:pt x="15247" y="1498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/>
          <a:p>
            <a:endParaRPr lang="zh-TW" altLang="en-US"/>
          </a:p>
        </p:txBody>
      </p:sp>
      <p:sp>
        <p:nvSpPr>
          <p:cNvPr id="3146" name="printer2"/>
          <p:cNvSpPr>
            <a:spLocks noEditPoints="1" noChangeArrowheads="1"/>
          </p:cNvSpPr>
          <p:nvPr/>
        </p:nvSpPr>
        <p:spPr bwMode="auto">
          <a:xfrm rot="-5400000">
            <a:off x="5168107" y="4490244"/>
            <a:ext cx="360362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w 21600"/>
              <a:gd name="T17" fmla="*/ 2147483647 h 21600"/>
              <a:gd name="T18" fmla="*/ 0 w 21600"/>
              <a:gd name="T19" fmla="*/ 2147483647 h 21600"/>
              <a:gd name="T20" fmla="*/ 0 w 21600"/>
              <a:gd name="T21" fmla="*/ 2147483647 h 21600"/>
              <a:gd name="T22" fmla="*/ 2147483647 w 21600"/>
              <a:gd name="T23" fmla="*/ 0 h 216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1397 w 21600"/>
              <a:gd name="T37" fmla="*/ 23298 h 21600"/>
              <a:gd name="T38" fmla="*/ 20266 w 21600"/>
              <a:gd name="T39" fmla="*/ 31137 h 2160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1600" h="21600" extrusionOk="0">
                <a:moveTo>
                  <a:pt x="10673" y="0"/>
                </a:moveTo>
                <a:lnTo>
                  <a:pt x="19186" y="0"/>
                </a:lnTo>
                <a:lnTo>
                  <a:pt x="21600" y="4703"/>
                </a:lnTo>
                <a:lnTo>
                  <a:pt x="21600" y="10800"/>
                </a:lnTo>
                <a:lnTo>
                  <a:pt x="21600" y="16548"/>
                </a:lnTo>
                <a:lnTo>
                  <a:pt x="18042" y="16548"/>
                </a:lnTo>
                <a:lnTo>
                  <a:pt x="18042" y="21600"/>
                </a:lnTo>
                <a:lnTo>
                  <a:pt x="10673" y="21600"/>
                </a:lnTo>
                <a:lnTo>
                  <a:pt x="3176" y="21600"/>
                </a:lnTo>
                <a:lnTo>
                  <a:pt x="3176" y="16548"/>
                </a:lnTo>
                <a:lnTo>
                  <a:pt x="0" y="16548"/>
                </a:lnTo>
                <a:lnTo>
                  <a:pt x="0" y="10800"/>
                </a:lnTo>
                <a:lnTo>
                  <a:pt x="0" y="4703"/>
                </a:lnTo>
                <a:lnTo>
                  <a:pt x="2414" y="0"/>
                </a:lnTo>
                <a:lnTo>
                  <a:pt x="10673" y="0"/>
                </a:lnTo>
                <a:close/>
              </a:path>
              <a:path w="21600" h="21600" extrusionOk="0">
                <a:moveTo>
                  <a:pt x="0" y="4703"/>
                </a:moveTo>
                <a:lnTo>
                  <a:pt x="3558" y="4703"/>
                </a:lnTo>
                <a:lnTo>
                  <a:pt x="17026" y="4703"/>
                </a:lnTo>
                <a:lnTo>
                  <a:pt x="21600" y="4703"/>
                </a:lnTo>
                <a:lnTo>
                  <a:pt x="0" y="4703"/>
                </a:lnTo>
                <a:moveTo>
                  <a:pt x="16518" y="4703"/>
                </a:moveTo>
                <a:lnTo>
                  <a:pt x="16518" y="10452"/>
                </a:lnTo>
                <a:lnTo>
                  <a:pt x="0" y="10452"/>
                </a:lnTo>
                <a:moveTo>
                  <a:pt x="4320" y="16548"/>
                </a:moveTo>
                <a:lnTo>
                  <a:pt x="4320" y="17419"/>
                </a:lnTo>
                <a:lnTo>
                  <a:pt x="4320" y="20555"/>
                </a:lnTo>
                <a:lnTo>
                  <a:pt x="4320" y="21600"/>
                </a:lnTo>
                <a:lnTo>
                  <a:pt x="4320" y="16548"/>
                </a:lnTo>
                <a:moveTo>
                  <a:pt x="16899" y="16548"/>
                </a:moveTo>
                <a:lnTo>
                  <a:pt x="16899" y="17419"/>
                </a:lnTo>
                <a:lnTo>
                  <a:pt x="16899" y="20555"/>
                </a:lnTo>
                <a:lnTo>
                  <a:pt x="16899" y="21600"/>
                </a:lnTo>
                <a:lnTo>
                  <a:pt x="16899" y="16548"/>
                </a:lnTo>
                <a:moveTo>
                  <a:pt x="15247" y="14981"/>
                </a:moveTo>
                <a:lnTo>
                  <a:pt x="15247" y="10452"/>
                </a:lnTo>
                <a:lnTo>
                  <a:pt x="16899" y="16548"/>
                </a:lnTo>
                <a:lnTo>
                  <a:pt x="18042" y="16548"/>
                </a:lnTo>
                <a:lnTo>
                  <a:pt x="16518" y="10452"/>
                </a:lnTo>
                <a:moveTo>
                  <a:pt x="15247" y="14981"/>
                </a:moveTo>
                <a:lnTo>
                  <a:pt x="15247" y="14981"/>
                </a:lnTo>
                <a:lnTo>
                  <a:pt x="16772" y="17942"/>
                </a:lnTo>
                <a:lnTo>
                  <a:pt x="4447" y="17942"/>
                </a:lnTo>
                <a:lnTo>
                  <a:pt x="5972" y="14981"/>
                </a:lnTo>
                <a:lnTo>
                  <a:pt x="5972" y="10452"/>
                </a:lnTo>
                <a:lnTo>
                  <a:pt x="4320" y="16548"/>
                </a:lnTo>
                <a:lnTo>
                  <a:pt x="3176" y="16548"/>
                </a:lnTo>
                <a:lnTo>
                  <a:pt x="4701" y="10452"/>
                </a:lnTo>
                <a:moveTo>
                  <a:pt x="20202" y="5574"/>
                </a:moveTo>
                <a:lnTo>
                  <a:pt x="20711" y="5574"/>
                </a:lnTo>
                <a:lnTo>
                  <a:pt x="20711" y="7839"/>
                </a:lnTo>
                <a:lnTo>
                  <a:pt x="20202" y="7839"/>
                </a:lnTo>
                <a:lnTo>
                  <a:pt x="20202" y="5574"/>
                </a:lnTo>
                <a:moveTo>
                  <a:pt x="5972" y="14981"/>
                </a:moveTo>
                <a:lnTo>
                  <a:pt x="7496" y="14981"/>
                </a:lnTo>
                <a:lnTo>
                  <a:pt x="13341" y="14981"/>
                </a:lnTo>
                <a:lnTo>
                  <a:pt x="15247" y="1498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/>
          <a:p>
            <a:endParaRPr lang="zh-TW" altLang="en-US"/>
          </a:p>
        </p:txBody>
      </p:sp>
      <p:sp>
        <p:nvSpPr>
          <p:cNvPr id="3147" name="AutoShape 274"/>
          <p:cNvSpPr>
            <a:spLocks noChangeAspect="1" noChangeArrowheads="1"/>
          </p:cNvSpPr>
          <p:nvPr/>
        </p:nvSpPr>
        <p:spPr bwMode="auto">
          <a:xfrm rot="10800000" flipH="1" flipV="1">
            <a:off x="3708400" y="1581150"/>
            <a:ext cx="346075" cy="3683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99 w 21600"/>
              <a:gd name="T13" fmla="*/ 4499 h 21600"/>
              <a:gd name="T14" fmla="*/ 17101 w 21600"/>
              <a:gd name="T15" fmla="*/ 171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97" y="21600"/>
                </a:lnTo>
                <a:lnTo>
                  <a:pt x="1620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54000" rIns="92075" bIns="54000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000">
                <a:latin typeface="標楷體" panose="03000509000000000000" pitchFamily="65" charset="-120"/>
                <a:ea typeface="標楷體" panose="03000509000000000000" pitchFamily="65" charset="-120"/>
              </a:rPr>
              <a:t>郭世榮</a:t>
            </a:r>
            <a:endParaRPr lang="en-US" altLang="zh-TW" sz="10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000">
                <a:latin typeface="標楷體" panose="03000509000000000000" pitchFamily="65" charset="-120"/>
                <a:ea typeface="標楷體" panose="03000509000000000000" pitchFamily="65" charset="-120"/>
              </a:rPr>
              <a:t>呂學育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000">
                <a:latin typeface="標楷體" panose="03000509000000000000" pitchFamily="65" charset="-120"/>
                <a:ea typeface="標楷體" panose="03000509000000000000" pitchFamily="65" charset="-120"/>
              </a:rPr>
              <a:t>李為民</a:t>
            </a:r>
          </a:p>
        </p:txBody>
      </p:sp>
      <p:sp>
        <p:nvSpPr>
          <p:cNvPr id="3148" name="AutoShape 275"/>
          <p:cNvSpPr>
            <a:spLocks noChangeAspect="1" noChangeArrowheads="1"/>
          </p:cNvSpPr>
          <p:nvPr/>
        </p:nvSpPr>
        <p:spPr bwMode="auto">
          <a:xfrm rot="10800000" flipH="1" flipV="1">
            <a:off x="2738438" y="1557338"/>
            <a:ext cx="334962" cy="38893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99 w 21600"/>
              <a:gd name="T13" fmla="*/ 4499 h 21600"/>
              <a:gd name="T14" fmla="*/ 17101 w 21600"/>
              <a:gd name="T15" fmla="*/ 171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97" y="21600"/>
                </a:lnTo>
                <a:lnTo>
                  <a:pt x="1620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54000" rIns="92075" bIns="54000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000" dirty="0">
                <a:latin typeface="標楷體" panose="03000509000000000000" pitchFamily="65" charset="-120"/>
                <a:ea typeface="標楷體" panose="03000509000000000000" pitchFamily="65" charset="-120"/>
              </a:rPr>
              <a:t>陳義麟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000" dirty="0">
                <a:latin typeface="標楷體" panose="03000509000000000000" pitchFamily="65" charset="-120"/>
                <a:ea typeface="標楷體" panose="03000509000000000000" pitchFamily="65" charset="-120"/>
              </a:rPr>
              <a:t>陳桂鴻</a:t>
            </a:r>
            <a:endParaRPr lang="en-US" altLang="zh-TW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zh-TW" altLang="en-US" sz="1000" dirty="0">
                <a:latin typeface="標楷體" panose="03000509000000000000" pitchFamily="65" charset="-120"/>
                <a:ea typeface="標楷體" panose="03000509000000000000" pitchFamily="65" charset="-120"/>
              </a:rPr>
              <a:t>李家瑋</a:t>
            </a:r>
            <a:endParaRPr lang="en-US" altLang="zh-TW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49" name="Rectangle 278" descr="橡木色"/>
          <p:cNvSpPr>
            <a:spLocks noChangeArrowheads="1"/>
          </p:cNvSpPr>
          <p:nvPr/>
        </p:nvSpPr>
        <p:spPr bwMode="auto">
          <a:xfrm>
            <a:off x="3675063" y="5300663"/>
            <a:ext cx="857250" cy="287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50" name="Rectangle 284"/>
          <p:cNvSpPr>
            <a:spLocks noChangeArrowheads="1"/>
          </p:cNvSpPr>
          <p:nvPr/>
        </p:nvSpPr>
        <p:spPr bwMode="auto">
          <a:xfrm>
            <a:off x="3179763" y="4587875"/>
            <a:ext cx="503237" cy="973138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200">
              <a:solidFill>
                <a:srgbClr val="FF66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51" name="Rectangle 313"/>
          <p:cNvSpPr>
            <a:spLocks noChangeArrowheads="1"/>
          </p:cNvSpPr>
          <p:nvPr/>
        </p:nvSpPr>
        <p:spPr bwMode="auto">
          <a:xfrm>
            <a:off x="4167188" y="14239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sp>
        <p:nvSpPr>
          <p:cNvPr id="3152" name="Rectangle 315" descr="信紙"/>
          <p:cNvSpPr>
            <a:spLocks noChangeArrowheads="1"/>
          </p:cNvSpPr>
          <p:nvPr/>
        </p:nvSpPr>
        <p:spPr bwMode="auto">
          <a:xfrm>
            <a:off x="3538538" y="2284413"/>
            <a:ext cx="576262" cy="287337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0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53" name="Rectangle 316" descr="信紙"/>
          <p:cNvSpPr>
            <a:spLocks noChangeArrowheads="1"/>
          </p:cNvSpPr>
          <p:nvPr/>
        </p:nvSpPr>
        <p:spPr bwMode="auto">
          <a:xfrm>
            <a:off x="4114800" y="2284413"/>
            <a:ext cx="576263" cy="287337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0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54" name="Rectangle 317" descr="信紙"/>
          <p:cNvSpPr>
            <a:spLocks noChangeArrowheads="1"/>
          </p:cNvSpPr>
          <p:nvPr/>
        </p:nvSpPr>
        <p:spPr bwMode="auto">
          <a:xfrm>
            <a:off x="4691063" y="2284413"/>
            <a:ext cx="647700" cy="287337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0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55" name="Rectangle 319" descr="信紙"/>
          <p:cNvSpPr>
            <a:spLocks noChangeArrowheads="1"/>
          </p:cNvSpPr>
          <p:nvPr/>
        </p:nvSpPr>
        <p:spPr bwMode="auto">
          <a:xfrm>
            <a:off x="5338763" y="2284413"/>
            <a:ext cx="1008062" cy="287337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0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56" name="Rectangle 184" descr="信紙"/>
          <p:cNvSpPr>
            <a:spLocks noChangeArrowheads="1"/>
          </p:cNvSpPr>
          <p:nvPr/>
        </p:nvSpPr>
        <p:spPr bwMode="auto">
          <a:xfrm rot="-5400000">
            <a:off x="5160169" y="5128419"/>
            <a:ext cx="215900" cy="57626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vert="eaVert"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600">
                <a:latin typeface="標楷體" panose="03000509000000000000" pitchFamily="65" charset="-120"/>
                <a:ea typeface="標楷體" panose="03000509000000000000" pitchFamily="65" charset="-120"/>
              </a:rPr>
              <a:t>SERVER</a:t>
            </a:r>
          </a:p>
        </p:txBody>
      </p:sp>
      <p:sp>
        <p:nvSpPr>
          <p:cNvPr id="3157" name="Rectangle 321" descr="橡木色"/>
          <p:cNvSpPr>
            <a:spLocks noChangeArrowheads="1"/>
          </p:cNvSpPr>
          <p:nvPr/>
        </p:nvSpPr>
        <p:spPr bwMode="auto">
          <a:xfrm>
            <a:off x="1704975" y="1131888"/>
            <a:ext cx="288925" cy="10795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rgbClr val="FFCC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2400">
              <a:latin typeface="Times New Roman" panose="02020603050405020304" pitchFamily="18" charset="0"/>
            </a:endParaRPr>
          </a:p>
        </p:txBody>
      </p:sp>
      <p:pic>
        <p:nvPicPr>
          <p:cNvPr id="3158" name="Picture 280" descr="MCj0345639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611312" y="1331913"/>
            <a:ext cx="398463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59" name="printer2"/>
          <p:cNvSpPr>
            <a:spLocks noEditPoints="1" noChangeArrowheads="1"/>
          </p:cNvSpPr>
          <p:nvPr/>
        </p:nvSpPr>
        <p:spPr bwMode="auto">
          <a:xfrm rot="10800000">
            <a:off x="4330700" y="5308600"/>
            <a:ext cx="503238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w 21600"/>
              <a:gd name="T17" fmla="*/ 2147483647 h 21600"/>
              <a:gd name="T18" fmla="*/ 0 w 21600"/>
              <a:gd name="T19" fmla="*/ 2147483647 h 21600"/>
              <a:gd name="T20" fmla="*/ 0 w 21600"/>
              <a:gd name="T21" fmla="*/ 2147483647 h 21600"/>
              <a:gd name="T22" fmla="*/ 2147483647 w 21600"/>
              <a:gd name="T23" fmla="*/ 0 h 216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1397 w 21600"/>
              <a:gd name="T37" fmla="*/ 23298 h 21600"/>
              <a:gd name="T38" fmla="*/ 20266 w 21600"/>
              <a:gd name="T39" fmla="*/ 31137 h 2160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1600" h="21600" extrusionOk="0">
                <a:moveTo>
                  <a:pt x="10673" y="0"/>
                </a:moveTo>
                <a:lnTo>
                  <a:pt x="19186" y="0"/>
                </a:lnTo>
                <a:lnTo>
                  <a:pt x="21600" y="4703"/>
                </a:lnTo>
                <a:lnTo>
                  <a:pt x="21600" y="10800"/>
                </a:lnTo>
                <a:lnTo>
                  <a:pt x="21600" y="16548"/>
                </a:lnTo>
                <a:lnTo>
                  <a:pt x="18042" y="16548"/>
                </a:lnTo>
                <a:lnTo>
                  <a:pt x="18042" y="21600"/>
                </a:lnTo>
                <a:lnTo>
                  <a:pt x="10673" y="21600"/>
                </a:lnTo>
                <a:lnTo>
                  <a:pt x="3176" y="21600"/>
                </a:lnTo>
                <a:lnTo>
                  <a:pt x="3176" y="16548"/>
                </a:lnTo>
                <a:lnTo>
                  <a:pt x="0" y="16548"/>
                </a:lnTo>
                <a:lnTo>
                  <a:pt x="0" y="10800"/>
                </a:lnTo>
                <a:lnTo>
                  <a:pt x="0" y="4703"/>
                </a:lnTo>
                <a:lnTo>
                  <a:pt x="2414" y="0"/>
                </a:lnTo>
                <a:lnTo>
                  <a:pt x="10673" y="0"/>
                </a:lnTo>
                <a:close/>
              </a:path>
              <a:path w="21600" h="21600" extrusionOk="0">
                <a:moveTo>
                  <a:pt x="0" y="4703"/>
                </a:moveTo>
                <a:lnTo>
                  <a:pt x="3558" y="4703"/>
                </a:lnTo>
                <a:lnTo>
                  <a:pt x="17026" y="4703"/>
                </a:lnTo>
                <a:lnTo>
                  <a:pt x="21600" y="4703"/>
                </a:lnTo>
                <a:lnTo>
                  <a:pt x="0" y="4703"/>
                </a:lnTo>
                <a:moveTo>
                  <a:pt x="16518" y="4703"/>
                </a:moveTo>
                <a:lnTo>
                  <a:pt x="16518" y="10452"/>
                </a:lnTo>
                <a:lnTo>
                  <a:pt x="0" y="10452"/>
                </a:lnTo>
                <a:moveTo>
                  <a:pt x="4320" y="16548"/>
                </a:moveTo>
                <a:lnTo>
                  <a:pt x="4320" y="17419"/>
                </a:lnTo>
                <a:lnTo>
                  <a:pt x="4320" y="20555"/>
                </a:lnTo>
                <a:lnTo>
                  <a:pt x="4320" y="21600"/>
                </a:lnTo>
                <a:lnTo>
                  <a:pt x="4320" y="16548"/>
                </a:lnTo>
                <a:moveTo>
                  <a:pt x="16899" y="16548"/>
                </a:moveTo>
                <a:lnTo>
                  <a:pt x="16899" y="17419"/>
                </a:lnTo>
                <a:lnTo>
                  <a:pt x="16899" y="20555"/>
                </a:lnTo>
                <a:lnTo>
                  <a:pt x="16899" y="21600"/>
                </a:lnTo>
                <a:lnTo>
                  <a:pt x="16899" y="16548"/>
                </a:lnTo>
                <a:moveTo>
                  <a:pt x="15247" y="14981"/>
                </a:moveTo>
                <a:lnTo>
                  <a:pt x="15247" y="10452"/>
                </a:lnTo>
                <a:lnTo>
                  <a:pt x="16899" y="16548"/>
                </a:lnTo>
                <a:lnTo>
                  <a:pt x="18042" y="16548"/>
                </a:lnTo>
                <a:lnTo>
                  <a:pt x="16518" y="10452"/>
                </a:lnTo>
                <a:moveTo>
                  <a:pt x="15247" y="14981"/>
                </a:moveTo>
                <a:lnTo>
                  <a:pt x="15247" y="14981"/>
                </a:lnTo>
                <a:lnTo>
                  <a:pt x="16772" y="17942"/>
                </a:lnTo>
                <a:lnTo>
                  <a:pt x="4447" y="17942"/>
                </a:lnTo>
                <a:lnTo>
                  <a:pt x="5972" y="14981"/>
                </a:lnTo>
                <a:lnTo>
                  <a:pt x="5972" y="10452"/>
                </a:lnTo>
                <a:lnTo>
                  <a:pt x="4320" y="16548"/>
                </a:lnTo>
                <a:lnTo>
                  <a:pt x="3176" y="16548"/>
                </a:lnTo>
                <a:lnTo>
                  <a:pt x="4701" y="10452"/>
                </a:lnTo>
                <a:moveTo>
                  <a:pt x="20202" y="5574"/>
                </a:moveTo>
                <a:lnTo>
                  <a:pt x="20711" y="5574"/>
                </a:lnTo>
                <a:lnTo>
                  <a:pt x="20711" y="7839"/>
                </a:lnTo>
                <a:lnTo>
                  <a:pt x="20202" y="7839"/>
                </a:lnTo>
                <a:lnTo>
                  <a:pt x="20202" y="5574"/>
                </a:lnTo>
                <a:moveTo>
                  <a:pt x="5972" y="14981"/>
                </a:moveTo>
                <a:lnTo>
                  <a:pt x="7496" y="14981"/>
                </a:lnTo>
                <a:lnTo>
                  <a:pt x="13341" y="14981"/>
                </a:lnTo>
                <a:lnTo>
                  <a:pt x="15247" y="1498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/>
          <a:p>
            <a:endParaRPr lang="zh-TW" altLang="en-US"/>
          </a:p>
        </p:txBody>
      </p:sp>
      <p:pic>
        <p:nvPicPr>
          <p:cNvPr id="3160" name="Picture 323" descr="MCj0345639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67001">
            <a:off x="2908300" y="3132138"/>
            <a:ext cx="39846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1" name="AutoShape 325"/>
          <p:cNvSpPr>
            <a:spLocks noChangeArrowheads="1"/>
          </p:cNvSpPr>
          <p:nvPr/>
        </p:nvSpPr>
        <p:spPr bwMode="auto">
          <a:xfrm rot="10800000" flipH="1" flipV="1">
            <a:off x="5554663" y="3981450"/>
            <a:ext cx="539750" cy="5397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99 w 21600"/>
              <a:gd name="T13" fmla="*/ 4499 h 21600"/>
              <a:gd name="T14" fmla="*/ 17101 w 21600"/>
              <a:gd name="T15" fmla="*/ 171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97" y="21600"/>
                </a:lnTo>
                <a:lnTo>
                  <a:pt x="1620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400">
                <a:latin typeface="標楷體" panose="03000509000000000000" pitchFamily="65" charset="-120"/>
                <a:ea typeface="標楷體" panose="03000509000000000000" pitchFamily="65" charset="-120"/>
              </a:rPr>
              <a:t>周彥廷</a:t>
            </a:r>
          </a:p>
        </p:txBody>
      </p:sp>
      <p:sp>
        <p:nvSpPr>
          <p:cNvPr id="3162" name="AutoShape 326"/>
          <p:cNvSpPr>
            <a:spLocks noChangeArrowheads="1"/>
          </p:cNvSpPr>
          <p:nvPr/>
        </p:nvSpPr>
        <p:spPr bwMode="auto">
          <a:xfrm rot="10800000" flipH="1" flipV="1">
            <a:off x="5554663" y="4660900"/>
            <a:ext cx="539750" cy="5397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99 w 21600"/>
              <a:gd name="T13" fmla="*/ 4499 h 21600"/>
              <a:gd name="T14" fmla="*/ 17101 w 21600"/>
              <a:gd name="T15" fmla="*/ 171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97" y="21600"/>
                </a:lnTo>
                <a:lnTo>
                  <a:pt x="1620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TW" altLang="en-US" sz="1400">
                <a:latin typeface="Times New Roman" panose="02020603050405020304" pitchFamily="18" charset="0"/>
                <a:ea typeface="標楷體" panose="03000509000000000000" pitchFamily="65" charset="-120"/>
              </a:rPr>
              <a:t>高聖凱</a:t>
            </a:r>
            <a:endParaRPr kumimoji="0" lang="zh-TW" altLang="en-US" sz="14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63" name="AutoShape 118"/>
          <p:cNvSpPr>
            <a:spLocks noChangeArrowheads="1"/>
          </p:cNvSpPr>
          <p:nvPr/>
        </p:nvSpPr>
        <p:spPr bwMode="auto">
          <a:xfrm rot="-10782491" flipH="1" flipV="1">
            <a:off x="3835400" y="2963863"/>
            <a:ext cx="539750" cy="5397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84 w 21600"/>
              <a:gd name="T13" fmla="*/ 4484 h 21600"/>
              <a:gd name="T14" fmla="*/ 17116 w 21600"/>
              <a:gd name="T15" fmla="*/ 1711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67" y="21600"/>
                </a:lnTo>
                <a:lnTo>
                  <a:pt x="1623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54000" rIns="92075" bIns="54000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游以暄</a:t>
            </a:r>
            <a:endParaRPr kumimoji="0" lang="en-US" altLang="zh-TW" sz="1400" dirty="0">
              <a:solidFill>
                <a:schemeClr val="accent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904038" y="690563"/>
            <a:ext cx="1190625" cy="45021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6975475" y="120015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09" name="矩形 108"/>
          <p:cNvSpPr/>
          <p:nvPr/>
        </p:nvSpPr>
        <p:spPr>
          <a:xfrm>
            <a:off x="6975475" y="135255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10" name="矩形 109"/>
          <p:cNvSpPr/>
          <p:nvPr/>
        </p:nvSpPr>
        <p:spPr>
          <a:xfrm>
            <a:off x="6975475" y="150495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11" name="矩形 110"/>
          <p:cNvSpPr/>
          <p:nvPr/>
        </p:nvSpPr>
        <p:spPr>
          <a:xfrm>
            <a:off x="6975475" y="165735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12" name="矩形 111"/>
          <p:cNvSpPr/>
          <p:nvPr/>
        </p:nvSpPr>
        <p:spPr>
          <a:xfrm>
            <a:off x="6975475" y="180975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13" name="矩形 112"/>
          <p:cNvSpPr/>
          <p:nvPr/>
        </p:nvSpPr>
        <p:spPr>
          <a:xfrm>
            <a:off x="6975475" y="196215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14" name="矩形 113"/>
          <p:cNvSpPr/>
          <p:nvPr/>
        </p:nvSpPr>
        <p:spPr>
          <a:xfrm>
            <a:off x="6975475" y="211455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15" name="矩形 114"/>
          <p:cNvSpPr/>
          <p:nvPr/>
        </p:nvSpPr>
        <p:spPr>
          <a:xfrm>
            <a:off x="6975475" y="226695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16" name="矩形 115"/>
          <p:cNvSpPr/>
          <p:nvPr/>
        </p:nvSpPr>
        <p:spPr>
          <a:xfrm>
            <a:off x="6975475" y="241935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17" name="矩形 116"/>
          <p:cNvSpPr/>
          <p:nvPr/>
        </p:nvSpPr>
        <p:spPr>
          <a:xfrm>
            <a:off x="6975475" y="257175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18" name="矩形 117"/>
          <p:cNvSpPr/>
          <p:nvPr/>
        </p:nvSpPr>
        <p:spPr>
          <a:xfrm>
            <a:off x="6975475" y="272415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19" name="矩形 118"/>
          <p:cNvSpPr/>
          <p:nvPr/>
        </p:nvSpPr>
        <p:spPr>
          <a:xfrm>
            <a:off x="6975475" y="28813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20" name="矩形 119"/>
          <p:cNvSpPr/>
          <p:nvPr/>
        </p:nvSpPr>
        <p:spPr>
          <a:xfrm>
            <a:off x="6975475" y="30337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21" name="矩形 120"/>
          <p:cNvSpPr/>
          <p:nvPr/>
        </p:nvSpPr>
        <p:spPr>
          <a:xfrm>
            <a:off x="6975475" y="31861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22" name="矩形 121"/>
          <p:cNvSpPr/>
          <p:nvPr/>
        </p:nvSpPr>
        <p:spPr>
          <a:xfrm>
            <a:off x="6975475" y="33385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23" name="矩形 122"/>
          <p:cNvSpPr/>
          <p:nvPr/>
        </p:nvSpPr>
        <p:spPr>
          <a:xfrm>
            <a:off x="6975475" y="34909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24" name="矩形 123"/>
          <p:cNvSpPr/>
          <p:nvPr/>
        </p:nvSpPr>
        <p:spPr>
          <a:xfrm>
            <a:off x="6975475" y="36433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25" name="矩形 124"/>
          <p:cNvSpPr/>
          <p:nvPr/>
        </p:nvSpPr>
        <p:spPr>
          <a:xfrm>
            <a:off x="6975475" y="37957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26" name="矩形 125"/>
          <p:cNvSpPr/>
          <p:nvPr/>
        </p:nvSpPr>
        <p:spPr>
          <a:xfrm>
            <a:off x="6975475" y="39481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27" name="矩形 126"/>
          <p:cNvSpPr/>
          <p:nvPr/>
        </p:nvSpPr>
        <p:spPr>
          <a:xfrm>
            <a:off x="6975475" y="41005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28" name="矩形 127"/>
          <p:cNvSpPr/>
          <p:nvPr/>
        </p:nvSpPr>
        <p:spPr>
          <a:xfrm>
            <a:off x="6975475" y="42529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29" name="矩形 128"/>
          <p:cNvSpPr/>
          <p:nvPr/>
        </p:nvSpPr>
        <p:spPr>
          <a:xfrm>
            <a:off x="6975475" y="44053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30" name="矩形 129"/>
          <p:cNvSpPr/>
          <p:nvPr/>
        </p:nvSpPr>
        <p:spPr>
          <a:xfrm>
            <a:off x="6975475" y="45688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31" name="矩形 130"/>
          <p:cNvSpPr/>
          <p:nvPr/>
        </p:nvSpPr>
        <p:spPr>
          <a:xfrm>
            <a:off x="6975475" y="47212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32" name="矩形 131"/>
          <p:cNvSpPr/>
          <p:nvPr/>
        </p:nvSpPr>
        <p:spPr>
          <a:xfrm>
            <a:off x="6975475" y="48736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33" name="矩形 132"/>
          <p:cNvSpPr/>
          <p:nvPr/>
        </p:nvSpPr>
        <p:spPr>
          <a:xfrm>
            <a:off x="6975475" y="50260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34" name="矩形 133"/>
          <p:cNvSpPr/>
          <p:nvPr/>
        </p:nvSpPr>
        <p:spPr>
          <a:xfrm>
            <a:off x="6975475" y="51784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35" name="矩形 134"/>
          <p:cNvSpPr/>
          <p:nvPr/>
        </p:nvSpPr>
        <p:spPr>
          <a:xfrm>
            <a:off x="7959725" y="554990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36" name="矩形 135"/>
          <p:cNvSpPr/>
          <p:nvPr/>
        </p:nvSpPr>
        <p:spPr>
          <a:xfrm>
            <a:off x="7732713" y="57324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37" name="矩形 136"/>
          <p:cNvSpPr/>
          <p:nvPr/>
        </p:nvSpPr>
        <p:spPr>
          <a:xfrm>
            <a:off x="7732713" y="58848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38" name="矩形 137"/>
          <p:cNvSpPr/>
          <p:nvPr/>
        </p:nvSpPr>
        <p:spPr>
          <a:xfrm>
            <a:off x="7567613" y="556418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39" name="矩形 138"/>
          <p:cNvSpPr/>
          <p:nvPr/>
        </p:nvSpPr>
        <p:spPr>
          <a:xfrm>
            <a:off x="6742113" y="5765800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40" name="矩形 139"/>
          <p:cNvSpPr/>
          <p:nvPr/>
        </p:nvSpPr>
        <p:spPr>
          <a:xfrm>
            <a:off x="6884988" y="59229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41" name="矩形 140"/>
          <p:cNvSpPr/>
          <p:nvPr/>
        </p:nvSpPr>
        <p:spPr>
          <a:xfrm>
            <a:off x="6884988" y="60753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42" name="矩形 141"/>
          <p:cNvSpPr/>
          <p:nvPr/>
        </p:nvSpPr>
        <p:spPr>
          <a:xfrm>
            <a:off x="6884988" y="62277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43" name="矩形 142"/>
          <p:cNvSpPr/>
          <p:nvPr/>
        </p:nvSpPr>
        <p:spPr>
          <a:xfrm>
            <a:off x="6884988" y="637381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44" name="矩形 143"/>
          <p:cNvSpPr/>
          <p:nvPr/>
        </p:nvSpPr>
        <p:spPr>
          <a:xfrm>
            <a:off x="7912100" y="12160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45" name="矩形 144"/>
          <p:cNvSpPr/>
          <p:nvPr/>
        </p:nvSpPr>
        <p:spPr>
          <a:xfrm>
            <a:off x="7912100" y="13684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46" name="矩形 145"/>
          <p:cNvSpPr/>
          <p:nvPr/>
        </p:nvSpPr>
        <p:spPr>
          <a:xfrm>
            <a:off x="7912100" y="15208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47" name="矩形 146"/>
          <p:cNvSpPr/>
          <p:nvPr/>
        </p:nvSpPr>
        <p:spPr>
          <a:xfrm>
            <a:off x="7912100" y="16732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48" name="矩形 147"/>
          <p:cNvSpPr/>
          <p:nvPr/>
        </p:nvSpPr>
        <p:spPr>
          <a:xfrm>
            <a:off x="7912100" y="18256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49" name="矩形 148"/>
          <p:cNvSpPr/>
          <p:nvPr/>
        </p:nvSpPr>
        <p:spPr>
          <a:xfrm>
            <a:off x="7912100" y="19780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50" name="矩形 149"/>
          <p:cNvSpPr/>
          <p:nvPr/>
        </p:nvSpPr>
        <p:spPr>
          <a:xfrm>
            <a:off x="7912100" y="21304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51" name="矩形 150"/>
          <p:cNvSpPr/>
          <p:nvPr/>
        </p:nvSpPr>
        <p:spPr>
          <a:xfrm>
            <a:off x="7912100" y="22828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52" name="矩形 151"/>
          <p:cNvSpPr/>
          <p:nvPr/>
        </p:nvSpPr>
        <p:spPr>
          <a:xfrm>
            <a:off x="7912100" y="24352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53" name="矩形 152"/>
          <p:cNvSpPr/>
          <p:nvPr/>
        </p:nvSpPr>
        <p:spPr>
          <a:xfrm>
            <a:off x="7912100" y="25876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54" name="矩形 153"/>
          <p:cNvSpPr/>
          <p:nvPr/>
        </p:nvSpPr>
        <p:spPr>
          <a:xfrm>
            <a:off x="7912100" y="2740025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55" name="矩形 154"/>
          <p:cNvSpPr/>
          <p:nvPr/>
        </p:nvSpPr>
        <p:spPr>
          <a:xfrm>
            <a:off x="7912100" y="289560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56" name="矩形 155"/>
          <p:cNvSpPr/>
          <p:nvPr/>
        </p:nvSpPr>
        <p:spPr>
          <a:xfrm>
            <a:off x="7912100" y="304800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57" name="矩形 156"/>
          <p:cNvSpPr/>
          <p:nvPr/>
        </p:nvSpPr>
        <p:spPr>
          <a:xfrm>
            <a:off x="7912100" y="320040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58" name="矩形 157"/>
          <p:cNvSpPr/>
          <p:nvPr/>
        </p:nvSpPr>
        <p:spPr>
          <a:xfrm>
            <a:off x="7912100" y="335280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59" name="矩形 158"/>
          <p:cNvSpPr/>
          <p:nvPr/>
        </p:nvSpPr>
        <p:spPr>
          <a:xfrm>
            <a:off x="7912100" y="350520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60" name="矩形 159"/>
          <p:cNvSpPr/>
          <p:nvPr/>
        </p:nvSpPr>
        <p:spPr>
          <a:xfrm>
            <a:off x="7912100" y="365760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61" name="矩形 160"/>
          <p:cNvSpPr/>
          <p:nvPr/>
        </p:nvSpPr>
        <p:spPr>
          <a:xfrm>
            <a:off x="7912100" y="381000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62" name="矩形 161"/>
          <p:cNvSpPr/>
          <p:nvPr/>
        </p:nvSpPr>
        <p:spPr>
          <a:xfrm>
            <a:off x="7912100" y="396240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63" name="矩形 162"/>
          <p:cNvSpPr/>
          <p:nvPr/>
        </p:nvSpPr>
        <p:spPr>
          <a:xfrm>
            <a:off x="7912100" y="411480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64" name="矩形 163"/>
          <p:cNvSpPr/>
          <p:nvPr/>
        </p:nvSpPr>
        <p:spPr>
          <a:xfrm>
            <a:off x="7912100" y="426720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65" name="矩形 164"/>
          <p:cNvSpPr/>
          <p:nvPr/>
        </p:nvSpPr>
        <p:spPr>
          <a:xfrm>
            <a:off x="7912100" y="4419600"/>
            <a:ext cx="71438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66" name="矩形 165"/>
          <p:cNvSpPr/>
          <p:nvPr/>
        </p:nvSpPr>
        <p:spPr>
          <a:xfrm>
            <a:off x="7912100" y="45831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67" name="矩形 166"/>
          <p:cNvSpPr/>
          <p:nvPr/>
        </p:nvSpPr>
        <p:spPr>
          <a:xfrm>
            <a:off x="7912100" y="47355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68" name="矩形 167"/>
          <p:cNvSpPr/>
          <p:nvPr/>
        </p:nvSpPr>
        <p:spPr>
          <a:xfrm>
            <a:off x="7912100" y="48879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69" name="矩形 168"/>
          <p:cNvSpPr/>
          <p:nvPr/>
        </p:nvSpPr>
        <p:spPr>
          <a:xfrm>
            <a:off x="7912100" y="50403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70" name="矩形 169"/>
          <p:cNvSpPr/>
          <p:nvPr/>
        </p:nvSpPr>
        <p:spPr>
          <a:xfrm>
            <a:off x="7912100" y="5192713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71" name="矩形 170"/>
          <p:cNvSpPr/>
          <p:nvPr/>
        </p:nvSpPr>
        <p:spPr>
          <a:xfrm>
            <a:off x="8896350" y="5564188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72" name="矩形 171"/>
          <p:cNvSpPr/>
          <p:nvPr/>
        </p:nvSpPr>
        <p:spPr>
          <a:xfrm>
            <a:off x="8669338" y="5746750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73" name="矩形 172"/>
          <p:cNvSpPr/>
          <p:nvPr/>
        </p:nvSpPr>
        <p:spPr>
          <a:xfrm>
            <a:off x="8669338" y="5899150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74" name="矩形 173"/>
          <p:cNvSpPr/>
          <p:nvPr/>
        </p:nvSpPr>
        <p:spPr>
          <a:xfrm>
            <a:off x="8504238" y="557847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75" name="矩形 174"/>
          <p:cNvSpPr/>
          <p:nvPr/>
        </p:nvSpPr>
        <p:spPr>
          <a:xfrm>
            <a:off x="7678738" y="578008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76" name="矩形 175"/>
          <p:cNvSpPr/>
          <p:nvPr/>
        </p:nvSpPr>
        <p:spPr>
          <a:xfrm>
            <a:off x="7821613" y="5937250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77" name="矩形 176"/>
          <p:cNvSpPr/>
          <p:nvPr/>
        </p:nvSpPr>
        <p:spPr>
          <a:xfrm>
            <a:off x="7821613" y="6089650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78" name="矩形 177"/>
          <p:cNvSpPr/>
          <p:nvPr/>
        </p:nvSpPr>
        <p:spPr>
          <a:xfrm>
            <a:off x="7821613" y="6242050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79" name="矩形 178"/>
          <p:cNvSpPr/>
          <p:nvPr/>
        </p:nvSpPr>
        <p:spPr>
          <a:xfrm>
            <a:off x="7821613" y="6388100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pic>
        <p:nvPicPr>
          <p:cNvPr id="3237" name="圖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688" y="1279525"/>
            <a:ext cx="6699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38" name="圖片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088" y="3944938"/>
            <a:ext cx="665162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39" name="群組 3"/>
          <p:cNvGrpSpPr>
            <a:grpSpLocks/>
          </p:cNvGrpSpPr>
          <p:nvPr/>
        </p:nvGrpSpPr>
        <p:grpSpPr bwMode="auto">
          <a:xfrm rot="-5400000">
            <a:off x="3725863" y="2286000"/>
            <a:ext cx="1690688" cy="8491537"/>
            <a:chOff x="6457387" y="898168"/>
            <a:chExt cx="2024214" cy="5851884"/>
          </a:xfrm>
        </p:grpSpPr>
        <p:sp>
          <p:nvSpPr>
            <p:cNvPr id="3330" name="Line 97"/>
            <p:cNvSpPr>
              <a:spLocks noChangeShapeType="1"/>
            </p:cNvSpPr>
            <p:nvPr/>
          </p:nvSpPr>
          <p:spPr bwMode="auto">
            <a:xfrm flipV="1">
              <a:off x="6457387" y="1135569"/>
              <a:ext cx="3175" cy="5072063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81" name="矩形 180"/>
            <p:cNvSpPr/>
            <p:nvPr/>
          </p:nvSpPr>
          <p:spPr>
            <a:xfrm>
              <a:off x="7284179" y="898168"/>
              <a:ext cx="1191719" cy="585188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82" name="矩形 181"/>
            <p:cNvSpPr/>
            <p:nvPr/>
          </p:nvSpPr>
          <p:spPr>
            <a:xfrm>
              <a:off x="7358305" y="1136663"/>
              <a:ext cx="70325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83" name="矩形 182"/>
            <p:cNvSpPr/>
            <p:nvPr/>
          </p:nvSpPr>
          <p:spPr>
            <a:xfrm>
              <a:off x="7358305" y="1290919"/>
              <a:ext cx="70325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84" name="矩形 183"/>
            <p:cNvSpPr/>
            <p:nvPr/>
          </p:nvSpPr>
          <p:spPr>
            <a:xfrm>
              <a:off x="7358305" y="1442987"/>
              <a:ext cx="70325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85" name="矩形 184"/>
            <p:cNvSpPr/>
            <p:nvPr/>
          </p:nvSpPr>
          <p:spPr>
            <a:xfrm>
              <a:off x="7358305" y="1595055"/>
              <a:ext cx="70325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86" name="矩形 185"/>
            <p:cNvSpPr/>
            <p:nvPr/>
          </p:nvSpPr>
          <p:spPr>
            <a:xfrm>
              <a:off x="7358305" y="1747123"/>
              <a:ext cx="70325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87" name="矩形 186"/>
            <p:cNvSpPr/>
            <p:nvPr/>
          </p:nvSpPr>
          <p:spPr>
            <a:xfrm>
              <a:off x="7358305" y="1900285"/>
              <a:ext cx="70325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88" name="矩形 187"/>
            <p:cNvSpPr/>
            <p:nvPr/>
          </p:nvSpPr>
          <p:spPr>
            <a:xfrm>
              <a:off x="7358304" y="2051259"/>
              <a:ext cx="70325" cy="732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89" name="矩形 188"/>
            <p:cNvSpPr/>
            <p:nvPr/>
          </p:nvSpPr>
          <p:spPr>
            <a:xfrm>
              <a:off x="7358305" y="2204421"/>
              <a:ext cx="70325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90" name="矩形 189"/>
            <p:cNvSpPr/>
            <p:nvPr/>
          </p:nvSpPr>
          <p:spPr>
            <a:xfrm>
              <a:off x="7358305" y="2356489"/>
              <a:ext cx="70325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91" name="矩形 190"/>
            <p:cNvSpPr/>
            <p:nvPr/>
          </p:nvSpPr>
          <p:spPr>
            <a:xfrm>
              <a:off x="7358305" y="2509651"/>
              <a:ext cx="70325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92" name="矩形 191"/>
            <p:cNvSpPr/>
            <p:nvPr/>
          </p:nvSpPr>
          <p:spPr>
            <a:xfrm>
              <a:off x="7358305" y="2661720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93" name="矩形 192"/>
            <p:cNvSpPr/>
            <p:nvPr/>
          </p:nvSpPr>
          <p:spPr>
            <a:xfrm>
              <a:off x="7358304" y="2820351"/>
              <a:ext cx="70325" cy="70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94" name="矩形 193"/>
            <p:cNvSpPr/>
            <p:nvPr/>
          </p:nvSpPr>
          <p:spPr>
            <a:xfrm>
              <a:off x="7358305" y="2972420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95" name="矩形 194"/>
            <p:cNvSpPr/>
            <p:nvPr/>
          </p:nvSpPr>
          <p:spPr>
            <a:xfrm>
              <a:off x="7358304" y="3124487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96" name="矩形 195"/>
            <p:cNvSpPr/>
            <p:nvPr/>
          </p:nvSpPr>
          <p:spPr>
            <a:xfrm>
              <a:off x="7358305" y="3276556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97" name="矩形 196"/>
            <p:cNvSpPr/>
            <p:nvPr/>
          </p:nvSpPr>
          <p:spPr>
            <a:xfrm>
              <a:off x="7358305" y="3428624"/>
              <a:ext cx="70325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98" name="矩形 197"/>
            <p:cNvSpPr/>
            <p:nvPr/>
          </p:nvSpPr>
          <p:spPr>
            <a:xfrm>
              <a:off x="7358305" y="3580692"/>
              <a:ext cx="70325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199" name="矩形 198"/>
            <p:cNvSpPr/>
            <p:nvPr/>
          </p:nvSpPr>
          <p:spPr>
            <a:xfrm>
              <a:off x="7358304" y="3733854"/>
              <a:ext cx="70325" cy="70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00" name="矩形 199"/>
            <p:cNvSpPr/>
            <p:nvPr/>
          </p:nvSpPr>
          <p:spPr>
            <a:xfrm>
              <a:off x="7358305" y="3887016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01" name="矩形 200"/>
            <p:cNvSpPr/>
            <p:nvPr/>
          </p:nvSpPr>
          <p:spPr>
            <a:xfrm>
              <a:off x="7358304" y="4039083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02" name="矩形 201"/>
            <p:cNvSpPr/>
            <p:nvPr/>
          </p:nvSpPr>
          <p:spPr>
            <a:xfrm>
              <a:off x="7358305" y="4191152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03" name="矩形 202"/>
            <p:cNvSpPr/>
            <p:nvPr/>
          </p:nvSpPr>
          <p:spPr>
            <a:xfrm>
              <a:off x="7358304" y="4346502"/>
              <a:ext cx="70325" cy="689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04" name="矩形 203"/>
            <p:cNvSpPr/>
            <p:nvPr/>
          </p:nvSpPr>
          <p:spPr>
            <a:xfrm>
              <a:off x="7358304" y="4507322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05" name="矩形 204"/>
            <p:cNvSpPr/>
            <p:nvPr/>
          </p:nvSpPr>
          <p:spPr>
            <a:xfrm>
              <a:off x="7358305" y="4659390"/>
              <a:ext cx="70325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06" name="矩形 205"/>
            <p:cNvSpPr/>
            <p:nvPr/>
          </p:nvSpPr>
          <p:spPr>
            <a:xfrm>
              <a:off x="7358304" y="4811458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07" name="矩形 206"/>
            <p:cNvSpPr/>
            <p:nvPr/>
          </p:nvSpPr>
          <p:spPr>
            <a:xfrm>
              <a:off x="7358304" y="4964620"/>
              <a:ext cx="70325" cy="70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08" name="矩形 207"/>
            <p:cNvSpPr/>
            <p:nvPr/>
          </p:nvSpPr>
          <p:spPr>
            <a:xfrm>
              <a:off x="7358305" y="5116688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09" name="矩形 208"/>
            <p:cNvSpPr/>
            <p:nvPr/>
          </p:nvSpPr>
          <p:spPr>
            <a:xfrm>
              <a:off x="7358304" y="5268756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10" name="矩形 209"/>
            <p:cNvSpPr/>
            <p:nvPr/>
          </p:nvSpPr>
          <p:spPr>
            <a:xfrm>
              <a:off x="7358305" y="5420825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11" name="矩形 210"/>
            <p:cNvSpPr/>
            <p:nvPr/>
          </p:nvSpPr>
          <p:spPr>
            <a:xfrm>
              <a:off x="7358305" y="5573987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12" name="矩形 211"/>
            <p:cNvSpPr/>
            <p:nvPr/>
          </p:nvSpPr>
          <p:spPr>
            <a:xfrm>
              <a:off x="7358305" y="5724961"/>
              <a:ext cx="70325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13" name="矩形 212"/>
            <p:cNvSpPr/>
            <p:nvPr/>
          </p:nvSpPr>
          <p:spPr>
            <a:xfrm>
              <a:off x="7358305" y="5877028"/>
              <a:ext cx="70325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14" name="矩形 213"/>
            <p:cNvSpPr/>
            <p:nvPr/>
          </p:nvSpPr>
          <p:spPr>
            <a:xfrm>
              <a:off x="7358304" y="6031284"/>
              <a:ext cx="70325" cy="70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15" name="矩形 214"/>
            <p:cNvSpPr/>
            <p:nvPr/>
          </p:nvSpPr>
          <p:spPr>
            <a:xfrm>
              <a:off x="7358305" y="6184447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16" name="矩形 215"/>
            <p:cNvSpPr/>
            <p:nvPr/>
          </p:nvSpPr>
          <p:spPr>
            <a:xfrm>
              <a:off x="7358305" y="6335421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17" name="矩形 216"/>
            <p:cNvSpPr/>
            <p:nvPr/>
          </p:nvSpPr>
          <p:spPr>
            <a:xfrm>
              <a:off x="7358305" y="6482019"/>
              <a:ext cx="70325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18" name="矩形 217"/>
            <p:cNvSpPr/>
            <p:nvPr/>
          </p:nvSpPr>
          <p:spPr>
            <a:xfrm>
              <a:off x="8407473" y="1155260"/>
              <a:ext cx="74127" cy="70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19" name="矩形 218"/>
            <p:cNvSpPr/>
            <p:nvPr/>
          </p:nvSpPr>
          <p:spPr>
            <a:xfrm>
              <a:off x="8407473" y="1306234"/>
              <a:ext cx="74127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20" name="矩形 219"/>
            <p:cNvSpPr/>
            <p:nvPr/>
          </p:nvSpPr>
          <p:spPr>
            <a:xfrm>
              <a:off x="8407473" y="1459396"/>
              <a:ext cx="74127" cy="70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21" name="矩形 220"/>
            <p:cNvSpPr/>
            <p:nvPr/>
          </p:nvSpPr>
          <p:spPr>
            <a:xfrm>
              <a:off x="8407474" y="1610371"/>
              <a:ext cx="74127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22" name="矩形 221"/>
            <p:cNvSpPr/>
            <p:nvPr/>
          </p:nvSpPr>
          <p:spPr>
            <a:xfrm>
              <a:off x="8407474" y="1763533"/>
              <a:ext cx="74127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23" name="矩形 222"/>
            <p:cNvSpPr/>
            <p:nvPr/>
          </p:nvSpPr>
          <p:spPr>
            <a:xfrm>
              <a:off x="8407474" y="1915601"/>
              <a:ext cx="74127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24" name="矩形 223"/>
            <p:cNvSpPr/>
            <p:nvPr/>
          </p:nvSpPr>
          <p:spPr>
            <a:xfrm>
              <a:off x="8407474" y="2067669"/>
              <a:ext cx="74127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25" name="矩形 224"/>
            <p:cNvSpPr/>
            <p:nvPr/>
          </p:nvSpPr>
          <p:spPr>
            <a:xfrm>
              <a:off x="8407474" y="2219737"/>
              <a:ext cx="74127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26" name="矩形 225"/>
            <p:cNvSpPr/>
            <p:nvPr/>
          </p:nvSpPr>
          <p:spPr>
            <a:xfrm>
              <a:off x="8407474" y="2372899"/>
              <a:ext cx="74127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27" name="矩形 226"/>
            <p:cNvSpPr/>
            <p:nvPr/>
          </p:nvSpPr>
          <p:spPr>
            <a:xfrm>
              <a:off x="8407473" y="2526061"/>
              <a:ext cx="74127" cy="70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28" name="矩形 227"/>
            <p:cNvSpPr/>
            <p:nvPr/>
          </p:nvSpPr>
          <p:spPr>
            <a:xfrm>
              <a:off x="8407473" y="2678129"/>
              <a:ext cx="74127" cy="70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29" name="矩形 228"/>
            <p:cNvSpPr/>
            <p:nvPr/>
          </p:nvSpPr>
          <p:spPr>
            <a:xfrm>
              <a:off x="8407474" y="2833479"/>
              <a:ext cx="74127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30" name="矩形 229"/>
            <p:cNvSpPr/>
            <p:nvPr/>
          </p:nvSpPr>
          <p:spPr>
            <a:xfrm>
              <a:off x="8407474" y="2985548"/>
              <a:ext cx="74127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31" name="矩形 230"/>
            <p:cNvSpPr/>
            <p:nvPr/>
          </p:nvSpPr>
          <p:spPr>
            <a:xfrm>
              <a:off x="8407474" y="3137615"/>
              <a:ext cx="74127" cy="732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32" name="矩形 231"/>
            <p:cNvSpPr/>
            <p:nvPr/>
          </p:nvSpPr>
          <p:spPr>
            <a:xfrm>
              <a:off x="8407473" y="3289683"/>
              <a:ext cx="74127" cy="732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33" name="矩形 232"/>
            <p:cNvSpPr/>
            <p:nvPr/>
          </p:nvSpPr>
          <p:spPr>
            <a:xfrm>
              <a:off x="8407474" y="3441751"/>
              <a:ext cx="74127" cy="732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34" name="矩形 233"/>
            <p:cNvSpPr/>
            <p:nvPr/>
          </p:nvSpPr>
          <p:spPr>
            <a:xfrm>
              <a:off x="8407474" y="3596008"/>
              <a:ext cx="74127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35" name="矩形 234"/>
            <p:cNvSpPr/>
            <p:nvPr/>
          </p:nvSpPr>
          <p:spPr>
            <a:xfrm>
              <a:off x="8407474" y="3746982"/>
              <a:ext cx="74127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36" name="矩形 235"/>
            <p:cNvSpPr/>
            <p:nvPr/>
          </p:nvSpPr>
          <p:spPr>
            <a:xfrm>
              <a:off x="8407474" y="3900144"/>
              <a:ext cx="74127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37" name="矩形 236"/>
            <p:cNvSpPr/>
            <p:nvPr/>
          </p:nvSpPr>
          <p:spPr>
            <a:xfrm>
              <a:off x="8407473" y="4053306"/>
              <a:ext cx="74127" cy="70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38" name="矩形 237"/>
            <p:cNvSpPr/>
            <p:nvPr/>
          </p:nvSpPr>
          <p:spPr>
            <a:xfrm>
              <a:off x="8407473" y="4206468"/>
              <a:ext cx="74127" cy="732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39" name="矩形 238"/>
            <p:cNvSpPr/>
            <p:nvPr/>
          </p:nvSpPr>
          <p:spPr>
            <a:xfrm>
              <a:off x="8407474" y="4357442"/>
              <a:ext cx="74127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40" name="矩形 239"/>
            <p:cNvSpPr/>
            <p:nvPr/>
          </p:nvSpPr>
          <p:spPr>
            <a:xfrm>
              <a:off x="8407474" y="4521544"/>
              <a:ext cx="74127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41" name="矩形 240"/>
            <p:cNvSpPr/>
            <p:nvPr/>
          </p:nvSpPr>
          <p:spPr>
            <a:xfrm>
              <a:off x="8407473" y="4673612"/>
              <a:ext cx="74127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42" name="矩形 241"/>
            <p:cNvSpPr/>
            <p:nvPr/>
          </p:nvSpPr>
          <p:spPr>
            <a:xfrm>
              <a:off x="8407473" y="4826774"/>
              <a:ext cx="74127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43" name="矩形 242"/>
            <p:cNvSpPr/>
            <p:nvPr/>
          </p:nvSpPr>
          <p:spPr>
            <a:xfrm>
              <a:off x="8407474" y="4978842"/>
              <a:ext cx="74127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44" name="矩形 243"/>
            <p:cNvSpPr/>
            <p:nvPr/>
          </p:nvSpPr>
          <p:spPr>
            <a:xfrm>
              <a:off x="8407473" y="5130910"/>
              <a:ext cx="74127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45" name="矩形 244"/>
            <p:cNvSpPr/>
            <p:nvPr/>
          </p:nvSpPr>
          <p:spPr>
            <a:xfrm>
              <a:off x="8407473" y="5284072"/>
              <a:ext cx="74127" cy="70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46" name="矩形 245"/>
            <p:cNvSpPr/>
            <p:nvPr/>
          </p:nvSpPr>
          <p:spPr>
            <a:xfrm>
              <a:off x="8407474" y="5436140"/>
              <a:ext cx="74127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47" name="矩形 246"/>
            <p:cNvSpPr/>
            <p:nvPr/>
          </p:nvSpPr>
          <p:spPr>
            <a:xfrm>
              <a:off x="8407474" y="5587114"/>
              <a:ext cx="74127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48" name="矩形 247"/>
            <p:cNvSpPr/>
            <p:nvPr/>
          </p:nvSpPr>
          <p:spPr>
            <a:xfrm>
              <a:off x="8407473" y="5741370"/>
              <a:ext cx="74127" cy="70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49" name="矩形 248"/>
            <p:cNvSpPr/>
            <p:nvPr/>
          </p:nvSpPr>
          <p:spPr>
            <a:xfrm>
              <a:off x="8407474" y="5893439"/>
              <a:ext cx="74127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50" name="矩形 249"/>
            <p:cNvSpPr/>
            <p:nvPr/>
          </p:nvSpPr>
          <p:spPr>
            <a:xfrm>
              <a:off x="8407473" y="6046600"/>
              <a:ext cx="74127" cy="70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51" name="矩形 250"/>
            <p:cNvSpPr/>
            <p:nvPr/>
          </p:nvSpPr>
          <p:spPr>
            <a:xfrm>
              <a:off x="8407473" y="6198668"/>
              <a:ext cx="74127" cy="70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52" name="矩形 251"/>
            <p:cNvSpPr/>
            <p:nvPr/>
          </p:nvSpPr>
          <p:spPr>
            <a:xfrm>
              <a:off x="8407474" y="6350737"/>
              <a:ext cx="74127" cy="71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  <p:sp>
          <p:nvSpPr>
            <p:cNvPr id="253" name="矩形 252"/>
            <p:cNvSpPr/>
            <p:nvPr/>
          </p:nvSpPr>
          <p:spPr>
            <a:xfrm>
              <a:off x="8407474" y="6495147"/>
              <a:ext cx="74127" cy="72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/>
            </a:p>
          </p:txBody>
        </p:sp>
      </p:grpSp>
      <p:pic>
        <p:nvPicPr>
          <p:cNvPr id="10" name="圖片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47109" y="1407962"/>
            <a:ext cx="618025" cy="5964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54" name="Picture 1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05027" y="2566629"/>
            <a:ext cx="564551" cy="755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5" name="Picture 80" descr="范佳銘 老師"/>
          <p:cNvPicPr>
            <a:picLocks noChangeAspect="1" noChangeArrowheads="1"/>
          </p:cNvPicPr>
          <p:nvPr/>
        </p:nvPicPr>
        <p:blipFill rotWithShape="1">
          <a:blip r:embed="rId11"/>
          <a:srcRect t="6504" r="91" b="14838"/>
          <a:stretch/>
        </p:blipFill>
        <p:spPr bwMode="auto">
          <a:xfrm>
            <a:off x="3628231" y="5935649"/>
            <a:ext cx="460203" cy="522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855" name="Picture 255" descr="http://www.hc.cust.edu.tw/ase/image006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966210" y="5927818"/>
            <a:ext cx="437131" cy="5629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7" name="Picture 1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19068" y="5926300"/>
            <a:ext cx="406446" cy="5413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8" name="Picture 12" descr="_users_pic_80_8446ae9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61690" y="5901001"/>
            <a:ext cx="431530" cy="5747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46" name="圖片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5886450"/>
            <a:ext cx="5730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47" name="AutoShape 282"/>
          <p:cNvSpPr>
            <a:spLocks noChangeArrowheads="1"/>
          </p:cNvSpPr>
          <p:nvPr/>
        </p:nvSpPr>
        <p:spPr bwMode="auto">
          <a:xfrm rot="10800000" flipH="1" flipV="1">
            <a:off x="4022725" y="3987800"/>
            <a:ext cx="558800" cy="5445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99 w 21600"/>
              <a:gd name="T13" fmla="*/ 4499 h 21600"/>
              <a:gd name="T14" fmla="*/ 17101 w 21600"/>
              <a:gd name="T15" fmla="*/ 171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97" y="21600"/>
                </a:lnTo>
                <a:lnTo>
                  <a:pt x="1620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陳彥均</a:t>
            </a:r>
          </a:p>
        </p:txBody>
      </p:sp>
      <p:sp>
        <p:nvSpPr>
          <p:cNvPr id="3248" name="AutoShape 324"/>
          <p:cNvSpPr>
            <a:spLocks noChangeArrowheads="1"/>
          </p:cNvSpPr>
          <p:nvPr/>
        </p:nvSpPr>
        <p:spPr bwMode="auto">
          <a:xfrm rot="-10782491" flipH="1" flipV="1">
            <a:off x="5678488" y="2960688"/>
            <a:ext cx="539750" cy="5397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84 w 21600"/>
              <a:gd name="T13" fmla="*/ 4484 h 21600"/>
              <a:gd name="T14" fmla="*/ 17116 w 21600"/>
              <a:gd name="T15" fmla="*/ 1711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67" y="21600"/>
                </a:lnTo>
                <a:lnTo>
                  <a:pt x="1623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54000" rIns="92075" bIns="54000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金尚平</a:t>
            </a:r>
          </a:p>
        </p:txBody>
      </p:sp>
      <p:pic>
        <p:nvPicPr>
          <p:cNvPr id="261" name="Picture 255"/>
          <p:cNvPicPr>
            <a:picLocks noChangeAspect="1" noChangeArrowheads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784829" y="5884863"/>
            <a:ext cx="471865" cy="568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3" name="矩形 262"/>
          <p:cNvSpPr/>
          <p:nvPr/>
        </p:nvSpPr>
        <p:spPr>
          <a:xfrm>
            <a:off x="7912100" y="769938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64" name="矩形 263"/>
          <p:cNvSpPr/>
          <p:nvPr/>
        </p:nvSpPr>
        <p:spPr>
          <a:xfrm>
            <a:off x="7912100" y="922338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65" name="矩形 264"/>
          <p:cNvSpPr/>
          <p:nvPr/>
        </p:nvSpPr>
        <p:spPr>
          <a:xfrm>
            <a:off x="7912100" y="1074738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66" name="矩形 265"/>
          <p:cNvSpPr/>
          <p:nvPr/>
        </p:nvSpPr>
        <p:spPr>
          <a:xfrm>
            <a:off x="6975475" y="744538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67" name="矩形 266"/>
          <p:cNvSpPr/>
          <p:nvPr/>
        </p:nvSpPr>
        <p:spPr>
          <a:xfrm>
            <a:off x="6975475" y="896938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68" name="矩形 267"/>
          <p:cNvSpPr/>
          <p:nvPr/>
        </p:nvSpPr>
        <p:spPr>
          <a:xfrm>
            <a:off x="6975475" y="1049338"/>
            <a:ext cx="71438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256" name="文字方塊 268"/>
          <p:cNvSpPr txBox="1">
            <a:spLocks noChangeArrowheads="1"/>
          </p:cNvSpPr>
          <p:nvPr/>
        </p:nvSpPr>
        <p:spPr bwMode="auto">
          <a:xfrm>
            <a:off x="3713163" y="1042988"/>
            <a:ext cx="8778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800">
                <a:latin typeface="標楷體" panose="03000509000000000000" pitchFamily="65" charset="-120"/>
                <a:ea typeface="標楷體" panose="03000509000000000000" pitchFamily="65" charset="-120"/>
              </a:rPr>
              <a:t>顧問團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7019925" y="6640513"/>
            <a:ext cx="1887538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1050">
                <a:solidFill>
                  <a:schemeClr val="bg2"/>
                </a:solidFill>
                <a:ea typeface="新細明體" charset="-120"/>
              </a:rPr>
              <a:t>MSVlab2025</a:t>
            </a:r>
            <a:r>
              <a:rPr lang="zh-TW" altLang="en-US" sz="1050">
                <a:solidFill>
                  <a:schemeClr val="bg2"/>
                </a:solidFill>
                <a:ea typeface="新細明體" charset="-120"/>
              </a:rPr>
              <a:t>座位</a:t>
            </a:r>
            <a:r>
              <a:rPr lang="zh-TW" altLang="en-US" sz="1050" dirty="0">
                <a:solidFill>
                  <a:schemeClr val="bg2"/>
                </a:solidFill>
                <a:ea typeface="新細明體" charset="-120"/>
              </a:rPr>
              <a:t>表 浩真製表</a:t>
            </a:r>
            <a:endParaRPr lang="en-US" altLang="zh-TW" sz="1050" dirty="0">
              <a:solidFill>
                <a:schemeClr val="bg2"/>
              </a:solidFill>
              <a:ea typeface="新細明體" charset="-120"/>
            </a:endParaRPr>
          </a:p>
        </p:txBody>
      </p:sp>
      <p:sp>
        <p:nvSpPr>
          <p:cNvPr id="3258" name="AutoShape 282"/>
          <p:cNvSpPr>
            <a:spLocks noChangeArrowheads="1"/>
          </p:cNvSpPr>
          <p:nvPr/>
        </p:nvSpPr>
        <p:spPr bwMode="auto">
          <a:xfrm rot="10800000" flipH="1" flipV="1">
            <a:off x="2362200" y="3170238"/>
            <a:ext cx="439738" cy="43973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99 w 21600"/>
              <a:gd name="T13" fmla="*/ 4499 h 21600"/>
              <a:gd name="T14" fmla="*/ 17101 w 21600"/>
              <a:gd name="T15" fmla="*/ 171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97" y="21600"/>
                </a:lnTo>
                <a:lnTo>
                  <a:pt x="1620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zh-TW" altLang="en-US"/>
          </a:p>
        </p:txBody>
      </p:sp>
      <p:pic>
        <p:nvPicPr>
          <p:cNvPr id="3259" name="Picture 230" descr="logo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2903538"/>
            <a:ext cx="927100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60" name="圖片 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4398963"/>
            <a:ext cx="712788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3" name="矩形 272"/>
          <p:cNvSpPr/>
          <p:nvPr/>
        </p:nvSpPr>
        <p:spPr>
          <a:xfrm>
            <a:off x="333375" y="815975"/>
            <a:ext cx="1190625" cy="45021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74" name="矩形 273"/>
          <p:cNvSpPr/>
          <p:nvPr/>
        </p:nvSpPr>
        <p:spPr>
          <a:xfrm>
            <a:off x="404813" y="13255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75" name="矩形 274"/>
          <p:cNvSpPr/>
          <p:nvPr/>
        </p:nvSpPr>
        <p:spPr>
          <a:xfrm>
            <a:off x="404813" y="14779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76" name="矩形 275"/>
          <p:cNvSpPr/>
          <p:nvPr/>
        </p:nvSpPr>
        <p:spPr>
          <a:xfrm>
            <a:off x="404813" y="16303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77" name="矩形 276"/>
          <p:cNvSpPr/>
          <p:nvPr/>
        </p:nvSpPr>
        <p:spPr>
          <a:xfrm>
            <a:off x="404813" y="17827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78" name="矩形 277"/>
          <p:cNvSpPr/>
          <p:nvPr/>
        </p:nvSpPr>
        <p:spPr>
          <a:xfrm>
            <a:off x="404813" y="19351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79" name="矩形 278"/>
          <p:cNvSpPr/>
          <p:nvPr/>
        </p:nvSpPr>
        <p:spPr>
          <a:xfrm>
            <a:off x="404813" y="20875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80" name="矩形 279"/>
          <p:cNvSpPr/>
          <p:nvPr/>
        </p:nvSpPr>
        <p:spPr>
          <a:xfrm>
            <a:off x="404813" y="22399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81" name="矩形 280"/>
          <p:cNvSpPr/>
          <p:nvPr/>
        </p:nvSpPr>
        <p:spPr>
          <a:xfrm>
            <a:off x="404813" y="23923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82" name="矩形 281"/>
          <p:cNvSpPr/>
          <p:nvPr/>
        </p:nvSpPr>
        <p:spPr>
          <a:xfrm>
            <a:off x="404813" y="25447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83" name="矩形 282"/>
          <p:cNvSpPr/>
          <p:nvPr/>
        </p:nvSpPr>
        <p:spPr>
          <a:xfrm>
            <a:off x="404813" y="26971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84" name="矩形 283"/>
          <p:cNvSpPr/>
          <p:nvPr/>
        </p:nvSpPr>
        <p:spPr>
          <a:xfrm>
            <a:off x="404813" y="284956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85" name="矩形 284"/>
          <p:cNvSpPr/>
          <p:nvPr/>
        </p:nvSpPr>
        <p:spPr>
          <a:xfrm>
            <a:off x="404813" y="30067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86" name="矩形 285"/>
          <p:cNvSpPr/>
          <p:nvPr/>
        </p:nvSpPr>
        <p:spPr>
          <a:xfrm>
            <a:off x="404813" y="31591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87" name="矩形 286"/>
          <p:cNvSpPr/>
          <p:nvPr/>
        </p:nvSpPr>
        <p:spPr>
          <a:xfrm>
            <a:off x="404813" y="33115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88" name="矩形 287"/>
          <p:cNvSpPr/>
          <p:nvPr/>
        </p:nvSpPr>
        <p:spPr>
          <a:xfrm>
            <a:off x="404813" y="34639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89" name="矩形 288"/>
          <p:cNvSpPr/>
          <p:nvPr/>
        </p:nvSpPr>
        <p:spPr>
          <a:xfrm>
            <a:off x="404813" y="36163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90" name="矩形 289"/>
          <p:cNvSpPr/>
          <p:nvPr/>
        </p:nvSpPr>
        <p:spPr>
          <a:xfrm>
            <a:off x="404813" y="37687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91" name="矩形 290"/>
          <p:cNvSpPr/>
          <p:nvPr/>
        </p:nvSpPr>
        <p:spPr>
          <a:xfrm>
            <a:off x="404813" y="39211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92" name="矩形 291"/>
          <p:cNvSpPr/>
          <p:nvPr/>
        </p:nvSpPr>
        <p:spPr>
          <a:xfrm>
            <a:off x="404813" y="40735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93" name="矩形 292"/>
          <p:cNvSpPr/>
          <p:nvPr/>
        </p:nvSpPr>
        <p:spPr>
          <a:xfrm>
            <a:off x="404813" y="42259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94" name="矩形 293"/>
          <p:cNvSpPr/>
          <p:nvPr/>
        </p:nvSpPr>
        <p:spPr>
          <a:xfrm>
            <a:off x="404813" y="43783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95" name="矩形 294"/>
          <p:cNvSpPr/>
          <p:nvPr/>
        </p:nvSpPr>
        <p:spPr>
          <a:xfrm>
            <a:off x="404813" y="45307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96" name="矩形 295"/>
          <p:cNvSpPr/>
          <p:nvPr/>
        </p:nvSpPr>
        <p:spPr>
          <a:xfrm>
            <a:off x="404813" y="46942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97" name="矩形 296"/>
          <p:cNvSpPr/>
          <p:nvPr/>
        </p:nvSpPr>
        <p:spPr>
          <a:xfrm>
            <a:off x="404813" y="48466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98" name="矩形 297"/>
          <p:cNvSpPr/>
          <p:nvPr/>
        </p:nvSpPr>
        <p:spPr>
          <a:xfrm>
            <a:off x="404813" y="49990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99" name="矩形 298"/>
          <p:cNvSpPr/>
          <p:nvPr/>
        </p:nvSpPr>
        <p:spPr>
          <a:xfrm>
            <a:off x="404813" y="51514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00" name="矩形 299"/>
          <p:cNvSpPr/>
          <p:nvPr/>
        </p:nvSpPr>
        <p:spPr>
          <a:xfrm>
            <a:off x="404813" y="53038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01" name="矩形 300"/>
          <p:cNvSpPr/>
          <p:nvPr/>
        </p:nvSpPr>
        <p:spPr>
          <a:xfrm>
            <a:off x="1341438" y="13414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02" name="矩形 301"/>
          <p:cNvSpPr/>
          <p:nvPr/>
        </p:nvSpPr>
        <p:spPr>
          <a:xfrm>
            <a:off x="1341438" y="14938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03" name="矩形 302"/>
          <p:cNvSpPr/>
          <p:nvPr/>
        </p:nvSpPr>
        <p:spPr>
          <a:xfrm>
            <a:off x="1341438" y="16462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04" name="矩形 303"/>
          <p:cNvSpPr/>
          <p:nvPr/>
        </p:nvSpPr>
        <p:spPr>
          <a:xfrm>
            <a:off x="1341438" y="17986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05" name="矩形 304"/>
          <p:cNvSpPr/>
          <p:nvPr/>
        </p:nvSpPr>
        <p:spPr>
          <a:xfrm>
            <a:off x="1341438" y="19510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06" name="矩形 305"/>
          <p:cNvSpPr/>
          <p:nvPr/>
        </p:nvSpPr>
        <p:spPr>
          <a:xfrm>
            <a:off x="1341438" y="21034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07" name="矩形 306"/>
          <p:cNvSpPr/>
          <p:nvPr/>
        </p:nvSpPr>
        <p:spPr>
          <a:xfrm>
            <a:off x="1341438" y="22558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08" name="矩形 307"/>
          <p:cNvSpPr/>
          <p:nvPr/>
        </p:nvSpPr>
        <p:spPr>
          <a:xfrm>
            <a:off x="1341438" y="24082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09" name="矩形 308"/>
          <p:cNvSpPr/>
          <p:nvPr/>
        </p:nvSpPr>
        <p:spPr>
          <a:xfrm>
            <a:off x="1341438" y="25606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10" name="矩形 309"/>
          <p:cNvSpPr/>
          <p:nvPr/>
        </p:nvSpPr>
        <p:spPr>
          <a:xfrm>
            <a:off x="1341438" y="27130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11" name="矩形 310"/>
          <p:cNvSpPr/>
          <p:nvPr/>
        </p:nvSpPr>
        <p:spPr>
          <a:xfrm>
            <a:off x="1341438" y="2865438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12" name="矩形 311"/>
          <p:cNvSpPr/>
          <p:nvPr/>
        </p:nvSpPr>
        <p:spPr>
          <a:xfrm>
            <a:off x="1341438" y="302101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13" name="矩形 312"/>
          <p:cNvSpPr/>
          <p:nvPr/>
        </p:nvSpPr>
        <p:spPr>
          <a:xfrm>
            <a:off x="1341438" y="317341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14" name="矩形 313"/>
          <p:cNvSpPr/>
          <p:nvPr/>
        </p:nvSpPr>
        <p:spPr>
          <a:xfrm>
            <a:off x="1341438" y="332581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15" name="矩形 314"/>
          <p:cNvSpPr/>
          <p:nvPr/>
        </p:nvSpPr>
        <p:spPr>
          <a:xfrm>
            <a:off x="1341438" y="347821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16" name="矩形 315"/>
          <p:cNvSpPr/>
          <p:nvPr/>
        </p:nvSpPr>
        <p:spPr>
          <a:xfrm>
            <a:off x="1341438" y="363061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17" name="矩形 316"/>
          <p:cNvSpPr/>
          <p:nvPr/>
        </p:nvSpPr>
        <p:spPr>
          <a:xfrm>
            <a:off x="1341438" y="378301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18" name="矩形 317"/>
          <p:cNvSpPr/>
          <p:nvPr/>
        </p:nvSpPr>
        <p:spPr>
          <a:xfrm>
            <a:off x="1341438" y="393541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19" name="矩形 318"/>
          <p:cNvSpPr/>
          <p:nvPr/>
        </p:nvSpPr>
        <p:spPr>
          <a:xfrm>
            <a:off x="1341438" y="408781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20" name="矩形 319"/>
          <p:cNvSpPr/>
          <p:nvPr/>
        </p:nvSpPr>
        <p:spPr>
          <a:xfrm>
            <a:off x="1341438" y="424021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21" name="矩形 320"/>
          <p:cNvSpPr/>
          <p:nvPr/>
        </p:nvSpPr>
        <p:spPr>
          <a:xfrm>
            <a:off x="1341438" y="439261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22" name="矩形 321"/>
          <p:cNvSpPr/>
          <p:nvPr/>
        </p:nvSpPr>
        <p:spPr>
          <a:xfrm>
            <a:off x="1341438" y="4545013"/>
            <a:ext cx="71437" cy="7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23" name="矩形 322"/>
          <p:cNvSpPr/>
          <p:nvPr/>
        </p:nvSpPr>
        <p:spPr>
          <a:xfrm>
            <a:off x="1341438" y="47085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24" name="矩形 323"/>
          <p:cNvSpPr/>
          <p:nvPr/>
        </p:nvSpPr>
        <p:spPr>
          <a:xfrm>
            <a:off x="1341438" y="48609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25" name="矩形 324"/>
          <p:cNvSpPr/>
          <p:nvPr/>
        </p:nvSpPr>
        <p:spPr>
          <a:xfrm>
            <a:off x="1341438" y="50133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26" name="矩形 325"/>
          <p:cNvSpPr/>
          <p:nvPr/>
        </p:nvSpPr>
        <p:spPr>
          <a:xfrm>
            <a:off x="1341438" y="51657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27" name="矩形 326"/>
          <p:cNvSpPr/>
          <p:nvPr/>
        </p:nvSpPr>
        <p:spPr>
          <a:xfrm>
            <a:off x="1341438" y="5318125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32" name="矩形 331"/>
          <p:cNvSpPr/>
          <p:nvPr/>
        </p:nvSpPr>
        <p:spPr>
          <a:xfrm>
            <a:off x="1341438" y="895350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33" name="矩形 332"/>
          <p:cNvSpPr/>
          <p:nvPr/>
        </p:nvSpPr>
        <p:spPr>
          <a:xfrm>
            <a:off x="1341438" y="1047750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34" name="矩形 333"/>
          <p:cNvSpPr/>
          <p:nvPr/>
        </p:nvSpPr>
        <p:spPr>
          <a:xfrm>
            <a:off x="1341438" y="1200150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35" name="矩形 334"/>
          <p:cNvSpPr/>
          <p:nvPr/>
        </p:nvSpPr>
        <p:spPr>
          <a:xfrm>
            <a:off x="404813" y="869950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36" name="矩形 335"/>
          <p:cNvSpPr/>
          <p:nvPr/>
        </p:nvSpPr>
        <p:spPr>
          <a:xfrm>
            <a:off x="404813" y="1022350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37" name="矩形 336"/>
          <p:cNvSpPr/>
          <p:nvPr/>
        </p:nvSpPr>
        <p:spPr>
          <a:xfrm>
            <a:off x="404813" y="1174750"/>
            <a:ext cx="71437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42" name="矩形 341"/>
          <p:cNvSpPr/>
          <p:nvPr/>
        </p:nvSpPr>
        <p:spPr bwMode="auto">
          <a:xfrm rot="16200000">
            <a:off x="445294" y="5671344"/>
            <a:ext cx="61912" cy="10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44" name="矩形 343"/>
          <p:cNvSpPr/>
          <p:nvPr/>
        </p:nvSpPr>
        <p:spPr bwMode="auto">
          <a:xfrm rot="16200000">
            <a:off x="451643" y="6552407"/>
            <a:ext cx="61913" cy="10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3324" name="AutoShape 282"/>
          <p:cNvSpPr>
            <a:spLocks noChangeArrowheads="1"/>
          </p:cNvSpPr>
          <p:nvPr/>
        </p:nvSpPr>
        <p:spPr bwMode="auto">
          <a:xfrm rot="10800000" flipH="1" flipV="1">
            <a:off x="2355850" y="2654300"/>
            <a:ext cx="444500" cy="4953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99 w 21600"/>
              <a:gd name="T13" fmla="*/ 4499 h 21600"/>
              <a:gd name="T14" fmla="*/ 17101 w 21600"/>
              <a:gd name="T15" fmla="*/ 171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97" y="21600"/>
                </a:lnTo>
                <a:lnTo>
                  <a:pt x="16203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7620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7620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7620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7620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TW" altLang="en-US" sz="140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325" name="矩形 4"/>
          <p:cNvSpPr>
            <a:spLocks noChangeArrowheads="1"/>
          </p:cNvSpPr>
          <p:nvPr/>
        </p:nvSpPr>
        <p:spPr bwMode="auto">
          <a:xfrm>
            <a:off x="4627563" y="3136900"/>
            <a:ext cx="722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400">
                <a:latin typeface="標楷體" panose="03000509000000000000" pitchFamily="65" charset="-120"/>
                <a:ea typeface="標楷體" panose="03000509000000000000" pitchFamily="65" charset="-120"/>
              </a:rPr>
              <a:t>詹于葶</a:t>
            </a:r>
            <a:endParaRPr kumimoji="0" lang="en-US" altLang="zh-TW" sz="1400">
              <a:solidFill>
                <a:schemeClr val="accent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409" name="Picture 337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74999" y="895350"/>
            <a:ext cx="507376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 cap="flat" cmpd="sng">
                <a:solidFill>
                  <a:schemeClr val="bg2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C0BE1C8-E71C-46BB-8DFF-EFFAE86D51B1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4" r="24983"/>
          <a:stretch/>
        </p:blipFill>
        <p:spPr>
          <a:xfrm>
            <a:off x="598134" y="1620790"/>
            <a:ext cx="661106" cy="720000"/>
          </a:xfrm>
          <a:prstGeom prst="rect">
            <a:avLst/>
          </a:prstGeom>
        </p:spPr>
      </p:pic>
      <p:pic>
        <p:nvPicPr>
          <p:cNvPr id="339" name="Picture 338">
            <a:extLst>
              <a:ext uri="{FF2B5EF4-FFF2-40B4-BE49-F238E27FC236}">
                <a16:creationId xmlns:a16="http://schemas.microsoft.com/office/drawing/2014/main" id="{9C1DF21D-6801-4EB7-89EC-18D917F7F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671302" y="2346230"/>
            <a:ext cx="514771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 cap="flat" cmpd="sng">
                <a:solidFill>
                  <a:schemeClr val="bg2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</p:pic>
      <p:pic>
        <p:nvPicPr>
          <p:cNvPr id="340" name="Picture 339">
            <a:extLst>
              <a:ext uri="{FF2B5EF4-FFF2-40B4-BE49-F238E27FC236}">
                <a16:creationId xmlns:a16="http://schemas.microsoft.com/office/drawing/2014/main" id="{BE1635CA-EE24-4309-9754-5D43AFCA7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670986" y="3071670"/>
            <a:ext cx="515403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 cap="flat" cmpd="sng">
                <a:solidFill>
                  <a:schemeClr val="bg2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</p:pic>
      <p:pic>
        <p:nvPicPr>
          <p:cNvPr id="341" name="Picture 2">
            <a:extLst>
              <a:ext uri="{FF2B5EF4-FFF2-40B4-BE49-F238E27FC236}">
                <a16:creationId xmlns:a16="http://schemas.microsoft.com/office/drawing/2014/main" id="{64EDA01F-DE3C-44DE-91DB-685204C09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04" y="3797110"/>
            <a:ext cx="54016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2F72668-89C2-42B8-9C65-7168ACB00DEE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20010" t="47795" r="17688" b="1493"/>
          <a:stretch/>
        </p:blipFill>
        <p:spPr>
          <a:xfrm>
            <a:off x="598134" y="4521563"/>
            <a:ext cx="663564" cy="720000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 rot="5400000">
            <a:off x="848079" y="3708370"/>
            <a:ext cx="2400657" cy="461665"/>
          </a:xfrm>
          <a:prstGeom prst="rect">
            <a:avLst/>
          </a:prstGeom>
          <a:noFill/>
        </p:spPr>
        <p:txBody>
          <a:bodyPr vert="vert270" wrap="square" tIns="0" bIns="0" rtlCol="0" anchor="ctr" anchorCtr="1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跳電找</a:t>
            </a:r>
            <a:r>
              <a:rPr lang="en-US" altLang="zh-TW" sz="2400" b="1" dirty="0" smtClean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305</a:t>
            </a:r>
            <a:r>
              <a:rPr lang="zh-TW" altLang="en-US" sz="2400" b="1" dirty="0" smtClean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開關</a:t>
            </a:r>
            <a:endParaRPr lang="zh-TW" altLang="en-US" sz="2400" b="1" dirty="0">
              <a:solidFill>
                <a:srgbClr val="FF00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43" name="文字方塊 342"/>
          <p:cNvSpPr txBox="1"/>
          <p:nvPr/>
        </p:nvSpPr>
        <p:spPr>
          <a:xfrm rot="5400000">
            <a:off x="5283031" y="3735537"/>
            <a:ext cx="2400657" cy="46166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跳電找</a:t>
            </a:r>
            <a:r>
              <a:rPr lang="en-US" altLang="zh-TW" sz="2400" b="1" dirty="0" smtClean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3F</a:t>
            </a:r>
            <a:r>
              <a:rPr lang="zh-TW" altLang="en-US" sz="2400" b="1" dirty="0" smtClean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機房</a:t>
            </a:r>
            <a:endParaRPr lang="zh-TW" altLang="en-US" sz="2400" b="1" dirty="0">
              <a:solidFill>
                <a:srgbClr val="FF00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077954"/>
      </p:ext>
    </p:extLst>
  </p:cSld>
  <p:clrMapOvr>
    <a:masterClrMapping/>
  </p:clrMapOvr>
</p:sld>
</file>

<file path=ppt/theme/theme1.xml><?xml version="1.0" encoding="utf-8"?>
<a:theme xmlns:a="http://schemas.openxmlformats.org/drawingml/2006/main" name="一般會議">
  <a:themeElements>
    <a:clrScheme name="">
      <a:dk1>
        <a:srgbClr val="6600FF"/>
      </a:dk1>
      <a:lt1>
        <a:srgbClr val="FFFFFF"/>
      </a:lt1>
      <a:dk2>
        <a:srgbClr val="3333CC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5600DA"/>
      </a:accent4>
      <a:accent5>
        <a:srgbClr val="E2F4FF"/>
      </a:accent5>
      <a:accent6>
        <a:srgbClr val="E7E7B9"/>
      </a:accent6>
      <a:hlink>
        <a:srgbClr val="FF9966"/>
      </a:hlink>
      <a:folHlink>
        <a:srgbClr val="FFCC66"/>
      </a:folHlink>
    </a:clrScheme>
    <a:fontScheme name="一般會議">
      <a:majorFont>
        <a:latin typeface="Arial Narrow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>
                <a:gamma/>
                <a:shade val="46275"/>
                <a:invGamma/>
              </a:schemeClr>
            </a:gs>
            <a:gs pos="50000">
              <a:schemeClr val="accent1"/>
            </a:gs>
            <a:gs pos="100000">
              <a:schemeClr val="accent1">
                <a:gamma/>
                <a:shade val="46275"/>
                <a:invGamma/>
              </a:schemeClr>
            </a:gs>
          </a:gsLst>
          <a:lin ang="5400000" scaled="1"/>
        </a:gradFill>
        <a:ln w="25400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>
                <a:gamma/>
                <a:shade val="46275"/>
                <a:invGamma/>
              </a:schemeClr>
            </a:gs>
            <a:gs pos="50000">
              <a:schemeClr val="accent1"/>
            </a:gs>
            <a:gs pos="100000">
              <a:schemeClr val="accent1">
                <a:gamma/>
                <a:shade val="46275"/>
                <a:invGamma/>
              </a:schemeClr>
            </a:gs>
          </a:gsLst>
          <a:lin ang="5400000" scaled="1"/>
        </a:gradFill>
        <a:ln w="25400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一般會議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一般會議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一般會議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Office\Templates\1028\一般會議.pot</Template>
  <TotalTime>13200</TotalTime>
  <Words>54</Words>
  <Application>Microsoft Office PowerPoint</Application>
  <PresentationFormat>投影片</PresentationFormat>
  <Paragraphs>30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新細明體</vt:lpstr>
      <vt:lpstr>標楷體</vt:lpstr>
      <vt:lpstr>Arial</vt:lpstr>
      <vt:lpstr>Arial Narrow</vt:lpstr>
      <vt:lpstr>Times New Roman</vt:lpstr>
      <vt:lpstr>Wingdings</vt:lpstr>
      <vt:lpstr>一般會議</vt:lpstr>
      <vt:lpstr>NTOU/MSV跳電處理(2026)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0605CKI</dc:creator>
  <cp:lastModifiedBy>MSV</cp:lastModifiedBy>
  <cp:revision>1121</cp:revision>
  <cp:lastPrinted>2019-04-28T23:47:27Z</cp:lastPrinted>
  <dcterms:created xsi:type="dcterms:W3CDTF">1601-01-01T00:00:00Z</dcterms:created>
  <dcterms:modified xsi:type="dcterms:W3CDTF">2026-06-08T08:07:03Z</dcterms:modified>
</cp:coreProperties>
</file>