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822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582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___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KPI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工作表1!$A$2:$A$6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工作表1!$B$2:$B$6</c:f>
              <c:numCache>
                <c:formatCode>General</c:formatCode>
                <c:ptCount val="5"/>
                <c:pt idx="0">
                  <c:v>7.61</c:v>
                </c:pt>
                <c:pt idx="1">
                  <c:v>0</c:v>
                </c:pt>
                <c:pt idx="2">
                  <c:v>8.59</c:v>
                </c:pt>
                <c:pt idx="3">
                  <c:v>9.6999999999999993</c:v>
                </c:pt>
                <c:pt idx="4">
                  <c:v>8.67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97-4C3D-BC1B-EC10733582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68261935"/>
        <c:axId val="368269007"/>
      </c:barChart>
      <c:catAx>
        <c:axId val="368261935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+mn-cs"/>
                  </a:defRPr>
                </a:pPr>
                <a:r>
                  <a:rPr lang="zh-TW" altLang="en-US" sz="160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年份</a:t>
                </a:r>
                <a:r>
                  <a:rPr lang="en-US" altLang="zh-TW" sz="1600">
                    <a:latin typeface="標楷體" panose="03000509000000000000" pitchFamily="65" charset="-120"/>
                    <a:ea typeface="標楷體" panose="03000509000000000000" pitchFamily="65" charset="-120"/>
                  </a:rPr>
                  <a:t>(</a:t>
                </a:r>
                <a:r>
                  <a:rPr lang="zh-TW" altLang="en-US" sz="160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年</a:t>
                </a:r>
                <a:r>
                  <a:rPr lang="en-US" altLang="zh-TW" sz="1600">
                    <a:latin typeface="標楷體" panose="03000509000000000000" pitchFamily="65" charset="-120"/>
                    <a:ea typeface="標楷體" panose="03000509000000000000" pitchFamily="65" charset="-120"/>
                  </a:rPr>
                  <a:t>)</a:t>
                </a:r>
                <a:endParaRPr lang="zh-TW" altLang="en-US" sz="160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defRPr>
              </a:pPr>
              <a:endParaRPr lang="zh-TW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368269007"/>
        <c:crosses val="autoZero"/>
        <c:auto val="1"/>
        <c:lblAlgn val="ctr"/>
        <c:lblOffset val="100"/>
        <c:noMultiLvlLbl val="0"/>
      </c:catAx>
      <c:valAx>
        <c:axId val="3682690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zh-TW" sz="16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KPI</a:t>
                </a:r>
                <a:r>
                  <a:rPr lang="zh-TW" altLang="en-US" sz="16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TW" sz="16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(%)</a:t>
                </a:r>
                <a:endParaRPr lang="zh-TW" altLang="en-US" sz="1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3682619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71FA-DD37-4A54-8EBA-D5D6DA2EB902}" type="datetimeFigureOut">
              <a:rPr lang="zh-TW" altLang="en-US" smtClean="0"/>
              <a:t>2026/6/12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056F1-4378-415D-B6BF-DAE6B83404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2891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71FA-DD37-4A54-8EBA-D5D6DA2EB902}" type="datetimeFigureOut">
              <a:rPr lang="zh-TW" altLang="en-US" smtClean="0"/>
              <a:t>2026/6/12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056F1-4378-415D-B6BF-DAE6B83404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4774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71FA-DD37-4A54-8EBA-D5D6DA2EB902}" type="datetimeFigureOut">
              <a:rPr lang="zh-TW" altLang="en-US" smtClean="0"/>
              <a:t>2026/6/12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056F1-4378-415D-B6BF-DAE6B83404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8536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71FA-DD37-4A54-8EBA-D5D6DA2EB902}" type="datetimeFigureOut">
              <a:rPr lang="zh-TW" altLang="en-US" smtClean="0"/>
              <a:t>2026/6/12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056F1-4378-415D-B6BF-DAE6B83404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8452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71FA-DD37-4A54-8EBA-D5D6DA2EB902}" type="datetimeFigureOut">
              <a:rPr lang="zh-TW" altLang="en-US" smtClean="0"/>
              <a:t>2026/6/12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056F1-4378-415D-B6BF-DAE6B83404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9707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71FA-DD37-4A54-8EBA-D5D6DA2EB902}" type="datetimeFigureOut">
              <a:rPr lang="zh-TW" altLang="en-US" smtClean="0"/>
              <a:t>2026/6/12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056F1-4378-415D-B6BF-DAE6B83404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6275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71FA-DD37-4A54-8EBA-D5D6DA2EB902}" type="datetimeFigureOut">
              <a:rPr lang="zh-TW" altLang="en-US" smtClean="0"/>
              <a:t>2026/6/12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056F1-4378-415D-B6BF-DAE6B83404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3293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71FA-DD37-4A54-8EBA-D5D6DA2EB902}" type="datetimeFigureOut">
              <a:rPr lang="zh-TW" altLang="en-US" smtClean="0"/>
              <a:t>2026/6/12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056F1-4378-415D-B6BF-DAE6B83404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3093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71FA-DD37-4A54-8EBA-D5D6DA2EB902}" type="datetimeFigureOut">
              <a:rPr lang="zh-TW" altLang="en-US" smtClean="0"/>
              <a:t>2026/6/12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056F1-4378-415D-B6BF-DAE6B83404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2753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71FA-DD37-4A54-8EBA-D5D6DA2EB902}" type="datetimeFigureOut">
              <a:rPr lang="zh-TW" altLang="en-US" smtClean="0"/>
              <a:t>2026/6/12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056F1-4378-415D-B6BF-DAE6B83404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8141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71FA-DD37-4A54-8EBA-D5D6DA2EB902}" type="datetimeFigureOut">
              <a:rPr lang="zh-TW" altLang="en-US" smtClean="0"/>
              <a:t>2026/6/12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056F1-4378-415D-B6BF-DAE6B83404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7776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271FA-DD37-4A54-8EBA-D5D6DA2EB902}" type="datetimeFigureOut">
              <a:rPr lang="zh-TW" altLang="en-US" smtClean="0"/>
              <a:t>2026/6/12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056F1-4378-415D-B6BF-DAE6B83404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5989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1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65" y="5540965"/>
            <a:ext cx="1467844" cy="1100882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77" y="5423647"/>
            <a:ext cx="1335611" cy="122716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0094" y="229344"/>
            <a:ext cx="1508739" cy="1357866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64" y="229343"/>
            <a:ext cx="1336344" cy="1366375"/>
          </a:xfrm>
          <a:prstGeom prst="rect">
            <a:avLst/>
          </a:prstGeom>
        </p:spPr>
      </p:pic>
      <p:graphicFrame>
        <p:nvGraphicFramePr>
          <p:cNvPr id="8" name="圖表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3342000"/>
              </p:ext>
            </p:extLst>
          </p:nvPr>
        </p:nvGraphicFramePr>
        <p:xfrm>
          <a:off x="1954306" y="1568823"/>
          <a:ext cx="7978588" cy="42851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9" name="文字方塊 8"/>
          <p:cNvSpPr txBox="1"/>
          <p:nvPr/>
        </p:nvSpPr>
        <p:spPr>
          <a:xfrm>
            <a:off x="1" y="367553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4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NTOU/MSV </a:t>
            </a:r>
            <a:r>
              <a:rPr lang="zh-TW" altLang="en-US" sz="4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學術產學</a:t>
            </a:r>
            <a:r>
              <a:rPr lang="en-US" altLang="zh-TW" sz="4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KPI</a:t>
            </a:r>
            <a:endParaRPr lang="zh-TW" altLang="en-US" sz="4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0" y="5764306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研究有伴 成果可盼 </a:t>
            </a:r>
            <a:r>
              <a:rPr lang="en-US" altLang="zh-TW" sz="4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MSV</a:t>
            </a:r>
            <a:r>
              <a:rPr lang="zh-TW" altLang="en-US" sz="4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加油！</a:t>
            </a:r>
            <a:endParaRPr lang="zh-TW" altLang="en-US" sz="4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870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20</Words>
  <Application>Microsoft Office PowerPoint</Application>
  <PresentationFormat>寬螢幕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新細明體</vt:lpstr>
      <vt:lpstr>標楷體</vt:lpstr>
      <vt:lpstr>Arial</vt:lpstr>
      <vt:lpstr>Calibri</vt:lpstr>
      <vt:lpstr>Calibri Light</vt:lpstr>
      <vt:lpstr>Times New Roman</vt:lpstr>
      <vt:lpstr>Office 佈景主題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0605JUA</dc:creator>
  <cp:lastModifiedBy>jtchen</cp:lastModifiedBy>
  <cp:revision>8</cp:revision>
  <cp:lastPrinted>2026-01-09T01:21:26Z</cp:lastPrinted>
  <dcterms:created xsi:type="dcterms:W3CDTF">2022-08-05T09:12:55Z</dcterms:created>
  <dcterms:modified xsi:type="dcterms:W3CDTF">2026-06-12T06:33:42Z</dcterms:modified>
</cp:coreProperties>
</file>