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633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E66A3-F6A7-480F-BA08-0E9012BAC92D}" type="datetimeFigureOut">
              <a:rPr lang="zh-TW" altLang="en-US" smtClean="0"/>
              <a:t>2026/8/31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F8DFB-955A-4DCA-B5BA-94DF5DF88AB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18688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E66A3-F6A7-480F-BA08-0E9012BAC92D}" type="datetimeFigureOut">
              <a:rPr lang="zh-TW" altLang="en-US" smtClean="0"/>
              <a:t>2026/8/31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F8DFB-955A-4DCA-B5BA-94DF5DF88AB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29055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E66A3-F6A7-480F-BA08-0E9012BAC92D}" type="datetimeFigureOut">
              <a:rPr lang="zh-TW" altLang="en-US" smtClean="0"/>
              <a:t>2026/8/31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F8DFB-955A-4DCA-B5BA-94DF5DF88AB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40927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E66A3-F6A7-480F-BA08-0E9012BAC92D}" type="datetimeFigureOut">
              <a:rPr lang="zh-TW" altLang="en-US" smtClean="0"/>
              <a:t>2026/8/31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F8DFB-955A-4DCA-B5BA-94DF5DF88AB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15201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E66A3-F6A7-480F-BA08-0E9012BAC92D}" type="datetimeFigureOut">
              <a:rPr lang="zh-TW" altLang="en-US" smtClean="0"/>
              <a:t>2026/8/31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F8DFB-955A-4DCA-B5BA-94DF5DF88AB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7615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E66A3-F6A7-480F-BA08-0E9012BAC92D}" type="datetimeFigureOut">
              <a:rPr lang="zh-TW" altLang="en-US" smtClean="0"/>
              <a:t>2026/8/31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F8DFB-955A-4DCA-B5BA-94DF5DF88AB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25959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E66A3-F6A7-480F-BA08-0E9012BAC92D}" type="datetimeFigureOut">
              <a:rPr lang="zh-TW" altLang="en-US" smtClean="0"/>
              <a:t>2026/8/31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F8DFB-955A-4DCA-B5BA-94DF5DF88AB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636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E66A3-F6A7-480F-BA08-0E9012BAC92D}" type="datetimeFigureOut">
              <a:rPr lang="zh-TW" altLang="en-US" smtClean="0"/>
              <a:t>2026/8/31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F8DFB-955A-4DCA-B5BA-94DF5DF88AB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54562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E66A3-F6A7-480F-BA08-0E9012BAC92D}" type="datetimeFigureOut">
              <a:rPr lang="zh-TW" altLang="en-US" smtClean="0"/>
              <a:t>2026/8/31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F8DFB-955A-4DCA-B5BA-94DF5DF88AB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40192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E66A3-F6A7-480F-BA08-0E9012BAC92D}" type="datetimeFigureOut">
              <a:rPr lang="zh-TW" altLang="en-US" smtClean="0"/>
              <a:t>2026/8/31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F8DFB-955A-4DCA-B5BA-94DF5DF88AB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56481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E66A3-F6A7-480F-BA08-0E9012BAC92D}" type="datetimeFigureOut">
              <a:rPr lang="zh-TW" altLang="en-US" smtClean="0"/>
              <a:t>2026/8/31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F8DFB-955A-4DCA-B5BA-94DF5DF88AB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05646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3E66A3-F6A7-480F-BA08-0E9012BAC92D}" type="datetimeFigureOut">
              <a:rPr lang="zh-TW" altLang="en-US" smtClean="0"/>
              <a:t>2026/8/31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F8DFB-955A-4DCA-B5BA-94DF5DF88AB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94713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41930" y="313764"/>
            <a:ext cx="9144000" cy="1734951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>Stanford Top 2%</a:t>
            </a:r>
            <a:br>
              <a:rPr lang="en-US" altLang="zh-TW" dirty="0" smtClean="0"/>
            </a:br>
            <a:r>
              <a:rPr lang="en-US" altLang="zh-TW" dirty="0" smtClean="0"/>
              <a:t>Civil professor</a:t>
            </a:r>
            <a:endParaRPr lang="zh-TW" altLang="en-US" dirty="0"/>
          </a:p>
        </p:txBody>
      </p:sp>
      <p:graphicFrame>
        <p:nvGraphicFramePr>
          <p:cNvPr id="12" name="表格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2543793"/>
              </p:ext>
            </p:extLst>
          </p:nvPr>
        </p:nvGraphicFramePr>
        <p:xfrm>
          <a:off x="1341717" y="2256865"/>
          <a:ext cx="9433859" cy="413810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721412">
                  <a:extLst>
                    <a:ext uri="{9D8B030D-6E8A-4147-A177-3AD203B41FA5}">
                      <a16:colId xmlns:a16="http://schemas.microsoft.com/office/drawing/2014/main" val="1690053141"/>
                    </a:ext>
                  </a:extLst>
                </a:gridCol>
                <a:gridCol w="4712447">
                  <a:extLst>
                    <a:ext uri="{9D8B030D-6E8A-4147-A177-3AD203B41FA5}">
                      <a16:colId xmlns:a16="http://schemas.microsoft.com/office/drawing/2014/main" val="111126549"/>
                    </a:ext>
                  </a:extLst>
                </a:gridCol>
              </a:tblGrid>
              <a:tr h="73734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>
                          <a:solidFill>
                            <a:schemeClr val="tx1"/>
                          </a:solidFill>
                        </a:rPr>
                        <a:t>Applied physics</a:t>
                      </a:r>
                      <a:endParaRPr lang="zh-TW" altLang="en-US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>
                          <a:solidFill>
                            <a:schemeClr val="tx1"/>
                          </a:solidFill>
                        </a:rPr>
                        <a:t>Applied math</a:t>
                      </a:r>
                      <a:endParaRPr lang="zh-TW" altLang="en-US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6962420"/>
                  </a:ext>
                </a:extLst>
              </a:tr>
              <a:tr h="7115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4895018"/>
                  </a:ext>
                </a:extLst>
              </a:tr>
              <a:tr h="73734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 smtClean="0"/>
                        <a:t>陳東陽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 smtClean="0"/>
                        <a:t>陳正宗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8373452"/>
                  </a:ext>
                </a:extLst>
              </a:tr>
              <a:tr h="73734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b="0" i="0" dirty="0" smtClean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Piezoelectricity-----0.29%</a:t>
                      </a:r>
                      <a:endParaRPr lang="zh-TW" alt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Boundary Element method-----0.23%</a:t>
                      </a:r>
                      <a:endParaRPr lang="zh-TW" alt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7887830"/>
                  </a:ext>
                </a:extLst>
              </a:tr>
              <a:tr h="73734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/>
                        <a:t>Stanford rank745 -----0.49%</a:t>
                      </a:r>
                      <a:endParaRPr lang="zh-TW" altLang="en-US" dirty="0" smtClean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/>
                        <a:t>Stanford rank174 -----0.77%</a:t>
                      </a:r>
                      <a:endParaRPr lang="zh-TW" altLang="en-US" dirty="0" smtClean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1912727"/>
                  </a:ext>
                </a:extLst>
              </a:tr>
            </a:tbl>
          </a:graphicData>
        </a:graphic>
      </p:graphicFrame>
      <p:pic>
        <p:nvPicPr>
          <p:cNvPr id="18" name="圖片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86502" cy="1897200"/>
          </a:xfrm>
          <a:prstGeom prst="rect">
            <a:avLst/>
          </a:prstGeom>
        </p:spPr>
      </p:pic>
      <p:pic>
        <p:nvPicPr>
          <p:cNvPr id="17" name="圖片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59963"/>
            <a:ext cx="2108929" cy="1898037"/>
          </a:xfrm>
          <a:prstGeom prst="rect">
            <a:avLst/>
          </a:prstGeom>
        </p:spPr>
      </p:pic>
      <p:pic>
        <p:nvPicPr>
          <p:cNvPr id="19" name="圖片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7141" y="4960800"/>
            <a:ext cx="2064859" cy="1897200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6497" y="0"/>
            <a:ext cx="1855503" cy="1897200"/>
          </a:xfrm>
          <a:prstGeom prst="rect">
            <a:avLst/>
          </a:prstGeom>
        </p:spPr>
      </p:pic>
      <p:pic>
        <p:nvPicPr>
          <p:cNvPr id="24" name="Picture 2" descr="陳東陽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529" y="2741951"/>
            <a:ext cx="10287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圖片 22"/>
          <p:cNvPicPr>
            <a:picLocks noChangeAspect="1"/>
          </p:cNvPicPr>
          <p:nvPr/>
        </p:nvPicPr>
        <p:blipFill rotWithShape="1">
          <a:blip r:embed="rId7"/>
          <a:srcRect l="14675" t="3460" r="15346"/>
          <a:stretch/>
        </p:blipFill>
        <p:spPr>
          <a:xfrm>
            <a:off x="7878656" y="2713661"/>
            <a:ext cx="1049040" cy="144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69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1646</TotalTime>
  <Words>30</Words>
  <Application>Microsoft Office PowerPoint</Application>
  <PresentationFormat>寬螢幕</PresentationFormat>
  <Paragraphs>11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新細明體</vt:lpstr>
      <vt:lpstr>Arial</vt:lpstr>
      <vt:lpstr>Calibri</vt:lpstr>
      <vt:lpstr>Calibri Light</vt:lpstr>
      <vt:lpstr>Times New Roman</vt:lpstr>
      <vt:lpstr>Office 佈景主題</vt:lpstr>
      <vt:lpstr>Stanford Top 2% Civil professor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Stanford Top 2% Civil profeo</dc:title>
  <dc:creator>jtchen</dc:creator>
  <cp:lastModifiedBy>jtchen</cp:lastModifiedBy>
  <cp:revision>12</cp:revision>
  <dcterms:created xsi:type="dcterms:W3CDTF">2026-08-26T08:34:36Z</dcterms:created>
  <dcterms:modified xsi:type="dcterms:W3CDTF">2026-08-31T10:58:31Z</dcterms:modified>
</cp:coreProperties>
</file>