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712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27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88F3-6E7F-4F41-A3C3-0A4217DAB18A}" type="datetimeFigureOut">
              <a:rPr lang="zh-TW" altLang="en-US" smtClean="0"/>
              <a:t>2026/1/20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C35B-C737-41E5-A093-0307E1273D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6142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88F3-6E7F-4F41-A3C3-0A4217DAB18A}" type="datetimeFigureOut">
              <a:rPr lang="zh-TW" altLang="en-US" smtClean="0"/>
              <a:t>2026/1/20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C35B-C737-41E5-A093-0307E1273D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512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88F3-6E7F-4F41-A3C3-0A4217DAB18A}" type="datetimeFigureOut">
              <a:rPr lang="zh-TW" altLang="en-US" smtClean="0"/>
              <a:t>2026/1/20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C35B-C737-41E5-A093-0307E1273D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7135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88F3-6E7F-4F41-A3C3-0A4217DAB18A}" type="datetimeFigureOut">
              <a:rPr lang="zh-TW" altLang="en-US" smtClean="0"/>
              <a:t>2026/1/20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C35B-C737-41E5-A093-0307E1273D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8026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88F3-6E7F-4F41-A3C3-0A4217DAB18A}" type="datetimeFigureOut">
              <a:rPr lang="zh-TW" altLang="en-US" smtClean="0"/>
              <a:t>2026/1/20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C35B-C737-41E5-A093-0307E1273D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4231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88F3-6E7F-4F41-A3C3-0A4217DAB18A}" type="datetimeFigureOut">
              <a:rPr lang="zh-TW" altLang="en-US" smtClean="0"/>
              <a:t>2026/1/20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C35B-C737-41E5-A093-0307E1273D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9732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88F3-6E7F-4F41-A3C3-0A4217DAB18A}" type="datetimeFigureOut">
              <a:rPr lang="zh-TW" altLang="en-US" smtClean="0"/>
              <a:t>2026/1/20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C35B-C737-41E5-A093-0307E1273D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2160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88F3-6E7F-4F41-A3C3-0A4217DAB18A}" type="datetimeFigureOut">
              <a:rPr lang="zh-TW" altLang="en-US" smtClean="0"/>
              <a:t>2026/1/20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C35B-C737-41E5-A093-0307E1273D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1383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88F3-6E7F-4F41-A3C3-0A4217DAB18A}" type="datetimeFigureOut">
              <a:rPr lang="zh-TW" altLang="en-US" smtClean="0"/>
              <a:t>2026/1/20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C35B-C737-41E5-A093-0307E1273D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2809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88F3-6E7F-4F41-A3C3-0A4217DAB18A}" type="datetimeFigureOut">
              <a:rPr lang="zh-TW" altLang="en-US" smtClean="0"/>
              <a:t>2026/1/20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C35B-C737-41E5-A093-0307E1273D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28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88F3-6E7F-4F41-A3C3-0A4217DAB18A}" type="datetimeFigureOut">
              <a:rPr lang="zh-TW" altLang="en-US" smtClean="0"/>
              <a:t>2026/1/20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C35B-C737-41E5-A093-0307E1273D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2291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0C88F3-6E7F-4F41-A3C3-0A4217DAB18A}" type="datetimeFigureOut">
              <a:rPr lang="zh-TW" altLang="en-US" smtClean="0"/>
              <a:t>2026/1/20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0BC35B-C737-41E5-A093-0307E1273D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638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/>
              <a:t>2026 Lecture</a:t>
            </a:r>
            <a:endParaRPr lang="zh-TW" altLang="en-US" dirty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2601609"/>
              </p:ext>
            </p:extLst>
          </p:nvPr>
        </p:nvGraphicFramePr>
        <p:xfrm>
          <a:off x="838200" y="1890098"/>
          <a:ext cx="10515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2871108020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603668461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4245114398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7897812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zh-TW" altLang="en-US" sz="160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時間</a:t>
                      </a:r>
                      <a:endParaRPr lang="zh-TW" altLang="en-US" sz="1600" baseline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TW" altLang="en-US" sz="1600" baseline="0" dirty="0" smtClean="0"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地點</a:t>
                      </a:r>
                      <a:endParaRPr lang="zh-TW" altLang="en-US" sz="1600" baseline="0" dirty="0"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TW" altLang="en-US" sz="1600" baseline="0" dirty="0" smtClean="0"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邀請人</a:t>
                      </a:r>
                      <a:endParaRPr lang="zh-TW" altLang="en-US" sz="1600" baseline="0" dirty="0"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TW" altLang="en-US" sz="1600" baseline="0" dirty="0" smtClean="0"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負責人</a:t>
                      </a:r>
                      <a:endParaRPr lang="zh-TW" altLang="en-US" sz="1600" baseline="0" dirty="0"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530252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baseline="0" dirty="0" smtClean="0"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2026/01/16</a:t>
                      </a:r>
                      <a:endParaRPr lang="zh-TW" altLang="en-US" baseline="0" dirty="0"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TW" altLang="en-US" baseline="0" dirty="0" smtClean="0"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中科院二所三組</a:t>
                      </a:r>
                      <a:endParaRPr lang="zh-TW" altLang="en-US" baseline="0" dirty="0"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TW" altLang="en-US" baseline="0" dirty="0" smtClean="0"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邱垂鈺</a:t>
                      </a:r>
                      <a:endParaRPr lang="zh-TW" altLang="en-US" baseline="0" dirty="0"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TW" altLang="en-US" baseline="0" dirty="0" smtClean="0"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全湘偉</a:t>
                      </a:r>
                      <a:endParaRPr lang="zh-TW" altLang="en-US" baseline="0" dirty="0"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589685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baseline="0" dirty="0" smtClean="0"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2026/03/12</a:t>
                      </a:r>
                      <a:endParaRPr lang="zh-TW" altLang="en-US" baseline="0" dirty="0" smtClean="0"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TW" altLang="en-US" baseline="0" dirty="0" smtClean="0"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雲科大</a:t>
                      </a:r>
                      <a:endParaRPr lang="zh-TW" altLang="en-US" baseline="0" dirty="0"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TW" altLang="en-US" baseline="0" dirty="0" smtClean="0"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溫志超</a:t>
                      </a:r>
                      <a:endParaRPr lang="zh-TW" altLang="en-US" baseline="0" dirty="0"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TW" altLang="en-US" baseline="0" dirty="0" smtClean="0"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環安系</a:t>
                      </a:r>
                      <a:endParaRPr lang="zh-TW" altLang="en-US" baseline="0" dirty="0"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666070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baseline="0" dirty="0" smtClean="0"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2026/03/13</a:t>
                      </a:r>
                      <a:endParaRPr lang="zh-TW" altLang="en-US" baseline="0" dirty="0" smtClean="0"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TW" altLang="en-US" baseline="0" dirty="0" smtClean="0"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台大數學系</a:t>
                      </a:r>
                      <a:endParaRPr lang="zh-TW" altLang="en-US" baseline="0" dirty="0"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TW" altLang="en-US" baseline="0" dirty="0" smtClean="0"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王振男</a:t>
                      </a:r>
                      <a:endParaRPr lang="zh-TW" altLang="en-US" baseline="0" dirty="0"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TW" altLang="en-US" baseline="0" dirty="0" smtClean="0"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臺日研討會</a:t>
                      </a:r>
                      <a:endParaRPr lang="zh-TW" altLang="en-US" baseline="0" dirty="0"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796490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baseline="0" dirty="0" smtClean="0"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TW" altLang="en-US" baseline="0" dirty="0" smtClean="0"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淡江土木系</a:t>
                      </a:r>
                      <a:endParaRPr lang="zh-TW" altLang="en-US" baseline="0" dirty="0"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TW" altLang="en-US" baseline="0" dirty="0" smtClean="0"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李家瑋</a:t>
                      </a:r>
                      <a:endParaRPr lang="zh-TW" altLang="en-US" baseline="0" dirty="0"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TW" altLang="en-US" baseline="0" dirty="0" smtClean="0"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斐陶蜚</a:t>
                      </a:r>
                      <a:endParaRPr lang="zh-TW" altLang="en-US" baseline="0" dirty="0"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666851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94484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42</Words>
  <Application>Microsoft Office PowerPoint</Application>
  <PresentationFormat>寬螢幕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新細明體</vt:lpstr>
      <vt:lpstr>標楷體</vt:lpstr>
      <vt:lpstr>Arial</vt:lpstr>
      <vt:lpstr>Calibri</vt:lpstr>
      <vt:lpstr>Calibri Light</vt:lpstr>
      <vt:lpstr>Times New Roman</vt:lpstr>
      <vt:lpstr>Office 佈景主題</vt:lpstr>
      <vt:lpstr>2026 Lecture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2026MSV國內外會議</dc:title>
  <dc:creator>jtchen</dc:creator>
  <cp:lastModifiedBy>jtchen</cp:lastModifiedBy>
  <cp:revision>10</cp:revision>
  <dcterms:created xsi:type="dcterms:W3CDTF">2026-01-19T05:35:32Z</dcterms:created>
  <dcterms:modified xsi:type="dcterms:W3CDTF">2026-01-20T02:55:57Z</dcterms:modified>
</cp:coreProperties>
</file>