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72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9" r:id="rId3"/>
    <p:sldId id="282" r:id="rId4"/>
    <p:sldId id="289" r:id="rId5"/>
    <p:sldId id="257" r:id="rId6"/>
    <p:sldId id="281" r:id="rId7"/>
    <p:sldId id="291" r:id="rId8"/>
    <p:sldId id="284" r:id="rId9"/>
    <p:sldId id="261" r:id="rId10"/>
    <p:sldId id="285" r:id="rId11"/>
    <p:sldId id="286" r:id="rId12"/>
    <p:sldId id="258" r:id="rId13"/>
    <p:sldId id="275" r:id="rId14"/>
    <p:sldId id="295" r:id="rId15"/>
    <p:sldId id="287" r:id="rId16"/>
    <p:sldId id="292" r:id="rId17"/>
    <p:sldId id="294" r:id="rId18"/>
    <p:sldId id="280" r:id="rId19"/>
    <p:sldId id="290" r:id="rId20"/>
    <p:sldId id="270" r:id="rId21"/>
    <p:sldId id="268" r:id="rId2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2ABA"/>
    <a:srgbClr val="002060"/>
    <a:srgbClr val="7C8CAD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0" autoAdjust="0"/>
    <p:restoredTop sz="75714" autoAdjust="0"/>
  </p:normalViewPr>
  <p:slideViewPr>
    <p:cSldViewPr>
      <p:cViewPr varScale="1">
        <p:scale>
          <a:sx n="62" d="100"/>
          <a:sy n="62" d="100"/>
        </p:scale>
        <p:origin x="-1368" y="-8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3115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13" Type="http://schemas.openxmlformats.org/officeDocument/2006/relationships/image" Target="../media/image65.wmf"/><Relationship Id="rId3" Type="http://schemas.openxmlformats.org/officeDocument/2006/relationships/image" Target="../media/image55.wmf"/><Relationship Id="rId7" Type="http://schemas.openxmlformats.org/officeDocument/2006/relationships/image" Target="../media/image59.wmf"/><Relationship Id="rId12" Type="http://schemas.openxmlformats.org/officeDocument/2006/relationships/image" Target="../media/image64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6" Type="http://schemas.openxmlformats.org/officeDocument/2006/relationships/image" Target="../media/image58.wmf"/><Relationship Id="rId11" Type="http://schemas.openxmlformats.org/officeDocument/2006/relationships/image" Target="../media/image63.wmf"/><Relationship Id="rId5" Type="http://schemas.openxmlformats.org/officeDocument/2006/relationships/image" Target="../media/image57.wmf"/><Relationship Id="rId15" Type="http://schemas.openxmlformats.org/officeDocument/2006/relationships/image" Target="../media/image67.wmf"/><Relationship Id="rId10" Type="http://schemas.openxmlformats.org/officeDocument/2006/relationships/image" Target="../media/image62.wmf"/><Relationship Id="rId4" Type="http://schemas.openxmlformats.org/officeDocument/2006/relationships/image" Target="../media/image56.wmf"/><Relationship Id="rId9" Type="http://schemas.openxmlformats.org/officeDocument/2006/relationships/image" Target="../media/image61.wmf"/><Relationship Id="rId14" Type="http://schemas.openxmlformats.org/officeDocument/2006/relationships/image" Target="../media/image6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4CFDB-41CC-4C34-AFD3-EA1DF2E3391F}" type="datetimeFigureOut">
              <a:rPr lang="zh-TW" altLang="en-US" smtClean="0"/>
              <a:t>2022/11/11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C9DDFA-ABC0-492F-B0B5-74C286E042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59408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904715-49F8-4BAC-8AFE-DEAD87853E5B}" type="datetimeFigureOut">
              <a:rPr lang="zh-TW" altLang="en-US" smtClean="0"/>
              <a:t>2022/11/11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EC58E9-1BE1-4427-BA96-CC025065EF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32240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I am Dr. Kao, </a:t>
            </a:r>
            <a:r>
              <a:rPr lang="en-US" altLang="zh-TW" dirty="0" err="1"/>
              <a:t>Jeng</a:t>
            </a:r>
            <a:r>
              <a:rPr lang="en-US" altLang="zh-TW" dirty="0"/>
              <a:t>-Hong. </a:t>
            </a:r>
            <a:endParaRPr lang="zh-TW" altLang="zh-TW" dirty="0"/>
          </a:p>
          <a:p>
            <a:r>
              <a:rPr lang="en-US" altLang="zh-TW" dirty="0"/>
              <a:t>I come from National Taiwan Ocean University.</a:t>
            </a:r>
            <a:endParaRPr lang="zh-TW" altLang="zh-TW" dirty="0"/>
          </a:p>
          <a:p>
            <a:r>
              <a:rPr lang="en-US" altLang="zh-TW" dirty="0"/>
              <a:t>Today, I will share our research results. </a:t>
            </a:r>
            <a:endParaRPr lang="zh-TW" altLang="zh-TW" dirty="0"/>
          </a:p>
          <a:p>
            <a:r>
              <a:rPr lang="en-US" altLang="zh-TW" dirty="0"/>
              <a:t>The title is solutions of </a:t>
            </a:r>
            <a:r>
              <a:rPr lang="en-US" altLang="zh-TW" dirty="0" err="1"/>
              <a:t>antiplane</a:t>
            </a:r>
            <a:r>
              <a:rPr lang="en-US" altLang="zh-TW" dirty="0"/>
              <a:t> shear problems with a crack or a rigid line inclusion by using the indirect BIE.</a:t>
            </a:r>
            <a:endParaRPr lang="zh-TW" altLang="zh-TW" dirty="0"/>
          </a:p>
          <a:p>
            <a:r>
              <a:rPr lang="en-US" altLang="zh-TW" dirty="0"/>
              <a:t>The co-authors are Wu, Ting-An, Tai, Wen-Chen, Chou, Yen-Ting, and Prof. Chen, </a:t>
            </a:r>
            <a:r>
              <a:rPr lang="en-US" altLang="zh-TW" dirty="0" err="1"/>
              <a:t>Jeng-Tzong</a:t>
            </a:r>
            <a:r>
              <a:rPr lang="en-US" altLang="zh-TW" dirty="0"/>
              <a:t>.</a:t>
            </a:r>
            <a:endParaRPr lang="zh-TW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C58E9-1BE1-4427-BA96-CC025065EFAF}" type="slidenum">
              <a:rPr lang="zh-TW" altLang="en-US" smtClean="0"/>
              <a:t>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63724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this slide, we show the contour line distribution in different objective coordinates.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can see the contour line distribution is not changed even the observer system is moved.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C58E9-1BE1-4427-BA96-CC025065EFAF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56028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 I’m going to talk about the formulation and the key technique.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C58E9-1BE1-4427-BA96-CC025065EFAF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78039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Since it is a linear problem, the problem is decomposed into two parts. 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is </a:t>
            </a:r>
            <a:r>
              <a:rPr lang="en-US" altLang="zh-TW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antiplane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shear problem with a hole. 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other is a rigid inclusion. 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altLang="zh-TW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antiplane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shear problem with a hole is decomposed into two problems.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is </a:t>
            </a:r>
            <a:r>
              <a:rPr lang="en-US" altLang="zh-TW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antiplane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shear with a virtual boundary. 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other is a BVP subjected to the </a:t>
            </a:r>
            <a:r>
              <a:rPr lang="en-US" altLang="zh-TW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Dirichlet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b.c.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C58E9-1BE1-4427-BA96-CC025065EFAF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81910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indirect BIE includes single-layer potential and double-layer potential.</a:t>
                </a:r>
                <a:endParaRPr lang="zh-TW" altLang="zh-TW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U, T, L ,M are kernel functions. </a:t>
                </a:r>
                <a:endParaRPr lang="en-US" altLang="zh-TW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</a:t>
                </a:r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relation </a:t>
                </a: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of </a:t>
                </a:r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four kernel functions </a:t>
                </a: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is </a:t>
                </a:r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shown in the slide.</a:t>
                </a:r>
                <a:endParaRPr lang="zh-TW" altLang="zh-TW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unknown boundary densities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1200" kern="120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α</m:t>
                    </m:r>
                  </m:oMath>
                </a14:m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1200" kern="120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β</m:t>
                    </m:r>
                  </m:oMath>
                </a14:m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are </a:t>
                </a:r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written </a:t>
                </a: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in series </a:t>
                </a:r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form by using </a:t>
                </a:r>
                <a:r>
                  <a:rPr lang="en-US" altLang="zh-TW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eigenfunction</a:t>
                </a:r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expansion.</a:t>
                </a:r>
                <a:endParaRPr lang="zh-TW" altLang="zh-TW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c0, </a:t>
                </a:r>
                <a:r>
                  <a:rPr lang="en-US" altLang="zh-TW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cn</a:t>
                </a:r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</a:t>
                </a:r>
                <a:r>
                  <a:rPr lang="en-US" altLang="zh-TW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dn</a:t>
                </a:r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and r0, </a:t>
                </a:r>
                <a:r>
                  <a:rPr lang="en-US" altLang="zh-TW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rn</a:t>
                </a:r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</a:t>
                </a:r>
                <a:r>
                  <a:rPr lang="en-US" altLang="zh-TW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dn</a:t>
                </a:r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are unknown coefficients. </a:t>
                </a:r>
                <a:endParaRPr lang="en-US" altLang="zh-TW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</a:t>
                </a:r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unknown coefficients can be determined by using the boundary condition.</a:t>
                </a:r>
                <a:endParaRPr lang="zh-TW" altLang="zh-TW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By using the BIE in conjunction with the degenerate kernel, we can obtain two advantages. </a:t>
                </a:r>
                <a:endParaRPr lang="en-US" altLang="zh-TW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</a:t>
                </a:r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first one is the BIE is nothing more than the linear algebraic system. </a:t>
                </a:r>
                <a:endParaRPr lang="en-US" altLang="zh-TW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</a:t>
                </a:r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second one is avoiding the calculating the principal value.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indirect BIE includes single-layer potential and double-layer potential.</a:t>
                </a:r>
                <a:endParaRPr lang="zh-TW" altLang="zh-TW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U, T, L ,M are kernel functions. </a:t>
                </a:r>
                <a:endParaRPr lang="en-US" altLang="zh-TW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</a:t>
                </a:r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relation of the four kernel functions was shown in the slide.</a:t>
                </a:r>
                <a:endParaRPr lang="zh-TW" altLang="zh-TW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unknown boundary densities </a:t>
                </a:r>
                <a:r>
                  <a:rPr lang="en-US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α</a:t>
                </a:r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and </a:t>
                </a:r>
                <a:r>
                  <a:rPr lang="en-US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β</a:t>
                </a:r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were written series form by using </a:t>
                </a:r>
                <a:r>
                  <a:rPr lang="en-US" altLang="zh-TW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eigenfunction</a:t>
                </a:r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expansion.</a:t>
                </a:r>
                <a:endParaRPr lang="zh-TW" altLang="zh-TW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c0, </a:t>
                </a:r>
                <a:r>
                  <a:rPr lang="en-US" altLang="zh-TW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cn</a:t>
                </a:r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</a:t>
                </a:r>
                <a:r>
                  <a:rPr lang="en-US" altLang="zh-TW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dn</a:t>
                </a:r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and r0, </a:t>
                </a:r>
                <a:r>
                  <a:rPr lang="en-US" altLang="zh-TW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rn</a:t>
                </a:r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</a:t>
                </a:r>
                <a:r>
                  <a:rPr lang="en-US" altLang="zh-TW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dn</a:t>
                </a:r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are unknown coefficients. </a:t>
                </a:r>
                <a:endParaRPr lang="en-US" altLang="zh-TW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</a:t>
                </a:r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unknown coefficients can be determined by using the boundary condition.</a:t>
                </a:r>
                <a:endParaRPr lang="zh-TW" altLang="zh-TW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By using the BIE in conjunction with the degenerate kernel, we can obtain two advantages. </a:t>
                </a:r>
                <a:endParaRPr lang="en-US" altLang="zh-TW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</a:t>
                </a:r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first one is the BIE is nothing more than the linear algebraic system. </a:t>
                </a:r>
                <a:endParaRPr lang="en-US" altLang="zh-TW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</a:t>
                </a:r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second one is avoiding the calculating the principal value.</a:t>
                </a:r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C58E9-1BE1-4427-BA96-CC025065EFAF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99711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We have two ways to deal with the line cases. </a:t>
                </a:r>
              </a:p>
              <a:p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One is setting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1200" i="1" kern="12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altLang="zh-TW" sz="1200" i="1" kern="12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  <m:t>𝜉</m:t>
                        </m:r>
                      </m:e>
                      <m:sub>
                        <m:r>
                          <a:rPr lang="en-US" altLang="zh-TW" sz="1200" i="1" kern="12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to zero after obtaining the solution of elliptical case. </a:t>
                </a:r>
                <a:endParaRPr lang="en-US" altLang="zh-TW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</a:t>
                </a:r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other one is setting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1200" i="1" kern="12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altLang="zh-TW" sz="1200" i="1" kern="12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  <m:t>𝜉</m:t>
                        </m:r>
                      </m:e>
                      <m:sub>
                        <m:r>
                          <a:rPr lang="en-US" altLang="zh-TW" sz="1200" i="1" kern="12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to zero before deriving solution. </a:t>
                </a:r>
                <a:endParaRPr lang="en-US" altLang="zh-TW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This </a:t>
                </a:r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process is to simulate the numerical calculating. </a:t>
                </a:r>
                <a:endParaRPr lang="en-US" altLang="zh-TW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</a:t>
                </a:r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difference of these two way will be address later.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We have two ways to deal with the line cases. </a:t>
                </a:r>
              </a:p>
              <a:p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One is setting </a:t>
                </a:r>
                <a:r>
                  <a:rPr lang="en-US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𝜉</a:t>
                </a:r>
                <a:r>
                  <a:rPr lang="zh-TW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_</a:t>
                </a:r>
                <a:r>
                  <a:rPr lang="en-US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0</a:t>
                </a:r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to zero after obtaining the solution of elliptical case. </a:t>
                </a:r>
                <a:endParaRPr lang="en-US" altLang="zh-TW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</a:t>
                </a:r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other one is setting </a:t>
                </a:r>
                <a:r>
                  <a:rPr lang="en-US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𝜉</a:t>
                </a:r>
                <a:r>
                  <a:rPr lang="zh-TW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_</a:t>
                </a:r>
                <a:r>
                  <a:rPr lang="en-US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0</a:t>
                </a:r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to zero before deriving solution. </a:t>
                </a:r>
                <a:endParaRPr lang="en-US" altLang="zh-TW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This </a:t>
                </a:r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process is to simulate the numerical calculating. </a:t>
                </a:r>
                <a:endParaRPr lang="en-US" altLang="zh-TW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</a:t>
                </a:r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difference of these two way will be address later.</a:t>
                </a:r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C58E9-1BE1-4427-BA96-CC025065EFAF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92229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 I’m going to talk about the </a:t>
            </a:r>
            <a:r>
              <a:rPr lang="en-US" altLang="zh-TW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resutls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C58E9-1BE1-4427-BA96-CC025065EFAF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41460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compare the results which derived from the direct BIE and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complex</a:t>
            </a:r>
            <a:r>
              <a:rPr lang="en-US" altLang="zh-TW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variable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Good agreement is made. 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C58E9-1BE1-4427-BA96-CC025065EFAF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55843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the line cases, the results done by the first way are also same with the results done by the direct BIE and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complex</a:t>
            </a:r>
            <a:r>
              <a:rPr lang="en-US" altLang="zh-TW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variable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C58E9-1BE1-4427-BA96-CC025065EFAF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45544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For the second way of limiting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1200" i="1" kern="12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altLang="zh-TW" sz="1200" i="1" kern="12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  <m:t>𝜉</m:t>
                        </m:r>
                      </m:e>
                      <m:sub>
                        <m:r>
                          <a:rPr lang="en-US" altLang="zh-TW" sz="1200" i="1" kern="12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  <m:t>0</m:t>
                        </m:r>
                      </m:sub>
                    </m:sSub>
                    <m:r>
                      <a:rPr lang="en-US" altLang="zh-TW" sz="1200" i="1" kern="120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=0</m:t>
                    </m:r>
                  </m:oMath>
                </a14:m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</a:t>
                </a:r>
                <a:endParaRPr lang="en-US" altLang="zh-TW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Case </a:t>
                </a:r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 and 2 are </a:t>
                </a: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crack </a:t>
                </a:r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under </a:t>
                </a: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different directions </a:t>
                </a:r>
                <a:r>
                  <a:rPr lang="en-US" altLang="zh-TW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antiplane</a:t>
                </a:r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shear. </a:t>
                </a:r>
                <a:endParaRPr lang="en-US" altLang="zh-TW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Case </a:t>
                </a:r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3 and 4 are </a:t>
                </a: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rigid </a:t>
                </a:r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line inclusion under </a:t>
                </a: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different </a:t>
                </a:r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directions </a:t>
                </a:r>
                <a:r>
                  <a:rPr lang="en-US" altLang="zh-TW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antiplane</a:t>
                </a:r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shear. </a:t>
                </a:r>
                <a:endParaRPr lang="en-US" altLang="zh-TW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Case </a:t>
                </a:r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 and 3 are trivial cases as we mentioned before. </a:t>
                </a:r>
                <a:endParaRPr lang="en-US" altLang="zh-TW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Comparing </a:t>
                </a:r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with the direct BIE, we found that the double-layer potential matches the same results in case 1. </a:t>
                </a:r>
                <a:endParaRPr lang="en-US" altLang="zh-TW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</a:t>
                </a:r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single-layer potential matches the same results </a:t>
                </a: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in </a:t>
                </a:r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case 4.</a:t>
                </a:r>
                <a:endParaRPr lang="zh-TW" altLang="zh-TW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For the second way of limiting </a:t>
                </a:r>
                <a:r>
                  <a:rPr lang="en-US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𝜉</a:t>
                </a:r>
                <a:r>
                  <a:rPr lang="zh-TW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_</a:t>
                </a:r>
                <a:r>
                  <a:rPr lang="en-US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0=0</a:t>
                </a:r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</a:t>
                </a:r>
                <a:endParaRPr lang="en-US" altLang="zh-TW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Case </a:t>
                </a:r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 and 2 are crack under different directions </a:t>
                </a:r>
                <a:r>
                  <a:rPr lang="en-US" altLang="zh-TW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antiplane</a:t>
                </a:r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shear. </a:t>
                </a:r>
                <a:endParaRPr lang="en-US" altLang="zh-TW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Case </a:t>
                </a:r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3 and 4 are rigid line inclusion under different directions </a:t>
                </a:r>
                <a:r>
                  <a:rPr lang="en-US" altLang="zh-TW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antiplane</a:t>
                </a:r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shear. </a:t>
                </a:r>
                <a:endParaRPr lang="en-US" altLang="zh-TW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Case </a:t>
                </a:r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 and 3 are trivial cases as we mentioned before. </a:t>
                </a:r>
                <a:endParaRPr lang="en-US" altLang="zh-TW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Comparing </a:t>
                </a:r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with the direct BIE, we found that the double-layer potential matches the same results in case 1. </a:t>
                </a:r>
                <a:endParaRPr lang="en-US" altLang="zh-TW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</a:t>
                </a:r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single-layer potential matches the same results correct filed results in case 4.</a:t>
                </a:r>
                <a:endParaRPr lang="zh-TW" altLang="zh-TW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C58E9-1BE1-4427-BA96-CC025065EFAF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13415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 I’m going to do conclusion remarks. 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C58E9-1BE1-4427-BA96-CC025065EFAF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9933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the outline of my presentation.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First, I will review our series research on the </a:t>
            </a:r>
            <a:r>
              <a:rPr lang="en-US" altLang="zh-TW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antiplane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shear problem. 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Next, I will introduce two analytical tools we used in the study, degenerate kernel and indirect BIE.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then, I will talk about the formulation of the study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final are our results and conclusions.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C58E9-1BE1-4427-BA96-CC025065EFAF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26403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We successfully extended our previous work from the direct BIE to the indirect BIE for solving anti-plane shear problems.</a:t>
                </a:r>
                <a:endParaRPr lang="zh-TW" altLang="zh-TW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analytical solution of degenerate boundary can be obtained by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1200" i="1" kern="12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altLang="zh-TW" sz="1200" i="1" kern="12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m:t>𝜉</m:t>
                        </m:r>
                      </m:e>
                      <m:sub>
                        <m:r>
                          <a:rPr lang="en-US" altLang="zh-TW" sz="1200" i="1" kern="12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=0 in the final step.</a:t>
                </a:r>
                <a:endParaRPr lang="zh-TW" altLang="zh-TW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It was found that only double-layer potential approach can obtain the field solution even though boundary density is contaminated for the crack case. </a:t>
                </a:r>
                <a:endParaRPr lang="en-US" altLang="zh-TW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For </a:t>
                </a:r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rigid line inclusion case, only single-layer potential approach can obtain the field solution.</a:t>
                </a:r>
                <a:endParaRPr lang="zh-TW" altLang="zh-TW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We successfully extended our previous work from the direct BIE to the indirect BIE for solving anti-plane shear problem.</a:t>
                </a:r>
                <a:endParaRPr lang="zh-TW" altLang="zh-TW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analytical solution of degenerate boundary can be obtained by using </a:t>
                </a:r>
                <a:r>
                  <a:rPr lang="en-US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𝜉</a:t>
                </a:r>
                <a:r>
                  <a:rPr lang="zh-TW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_</a:t>
                </a:r>
                <a:r>
                  <a:rPr lang="en-US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0</a:t>
                </a:r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=0 in final step.</a:t>
                </a:r>
                <a:endParaRPr lang="zh-TW" altLang="zh-TW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It was found that only double-layer potential approach can obtain field solution even though boundary density is contaminated for the crack case. </a:t>
                </a:r>
                <a:endParaRPr lang="en-US" altLang="zh-TW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For </a:t>
                </a:r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rigid line inclusion case, only single-layer potential approach can obtain field solution.</a:t>
                </a:r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C58E9-1BE1-4427-BA96-CC025065EFAF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84903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Thanks for your attention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C58E9-1BE1-4427-BA96-CC025065EFAF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6362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 I’m going to talk about the introduction.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C58E9-1BE1-4427-BA96-CC025065EFAF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0184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recent year, our group have done series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anti-plane problems by using direct BIE. We start from circle case and ellipse case. 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results have been published in AAM. 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 we study the line cases and discussed its J integral. 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study, we use the present method to explain the mechanism of degenerate boundary analytically, the results have been published in TAFM and EABE. 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Finally, we discussed the role of singular BIE and hyper-singular BIE in degenerate boundary problem from analytical and numerical aspect. 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C58E9-1BE1-4427-BA96-CC025065EFAF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0141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our present work, we revisited anti-plane problems by using the indirect BIE. 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governing equation is Laplace equation. 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problem is crack under anti-plane shear since the traction on the boundary is free, the corresponding </a:t>
            </a:r>
            <a:r>
              <a:rPr lang="en-US" altLang="zh-TW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b.c.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given by Neumann </a:t>
            </a:r>
            <a:r>
              <a:rPr lang="en-US" altLang="zh-TW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b.c.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other one is rigid line inclusion under anti-plane shear, the given boundary condition is </a:t>
            </a:r>
            <a:r>
              <a:rPr lang="en-US" altLang="zh-TW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Dirchelet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b.c.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since the displacement on the boundary is zero. 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found that each has a trivial case in the crack problem and the rigid inclusion problem.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C58E9-1BE1-4427-BA96-CC025065EFAF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341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now I’m going to introduce the analytical tool we used in this study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C58E9-1BE1-4427-BA96-CC025065EFAF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5965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Since the boundary is ellipse, we employed the elliptical coordinates to analyze the problem. </a:t>
                </a:r>
              </a:p>
              <a:p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elliptical coordinates is an orthogonal coordinate system. </a:t>
                </a:r>
              </a:p>
              <a:p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system is based on two focus. </a:t>
                </a:r>
              </a:p>
              <a:p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Like polar coordinates, it describes a point by radial coordinate and angular coordinate. </a:t>
                </a:r>
              </a:p>
              <a:p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coordinates system can be adopted naturally to solve the elliptical problem. </a:t>
                </a:r>
              </a:p>
              <a:p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1200" i="1" kern="12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altLang="zh-TW" sz="1200" i="1" kern="12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  <m:t>𝜉</m:t>
                        </m:r>
                      </m:e>
                      <m:sub>
                        <m:r>
                          <a:rPr lang="en-US" altLang="zh-TW" sz="1200" i="1" kern="12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equal to zero, it can describe a line geometry. </a:t>
                </a:r>
                <a:endParaRPr lang="en-US" altLang="zh-TW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These </a:t>
                </a:r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are the successful cases done by the elliptical </a:t>
                </a: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coordinates.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Since the boundary is ellipse, we employed the elliptical coordinates to analyze the problem. </a:t>
                </a:r>
              </a:p>
              <a:p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elliptical coordinates is an orthogonal coordinate system. </a:t>
                </a:r>
              </a:p>
              <a:p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system is based on two focus. </a:t>
                </a:r>
              </a:p>
              <a:p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Like Polar coordinates, it describes a point by radial coordinate and angular coordinates. </a:t>
                </a:r>
              </a:p>
              <a:p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coordinates system can be adopted naturally to solve the elliptical problem. </a:t>
                </a:r>
              </a:p>
              <a:p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When </a:t>
                </a:r>
                <a:r>
                  <a:rPr lang="en-US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𝜉</a:t>
                </a:r>
                <a:r>
                  <a:rPr lang="zh-TW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_</a:t>
                </a:r>
                <a:r>
                  <a:rPr lang="en-US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0</a:t>
                </a:r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equal to zero, it can describe a line geometry. </a:t>
                </a:r>
                <a:endParaRPr lang="en-US" altLang="zh-TW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These </a:t>
                </a:r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are the successful cases done by the elliptical </a:t>
                </a: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coordinates.</a:t>
                </a:r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C58E9-1BE1-4427-BA96-CC025065EFAF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7156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other analytical tool is degenerate kernel. 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a technique that expanding the closed-form fundamental solution into series form, and separate the variables in the kernel function. 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usage of the degenerate kernel I will talk about later.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C58E9-1BE1-4427-BA96-CC025065EFAF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3770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the elliptical degenerate kernel of fundamental solution. 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has been divided to two formulations. 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formulation represents a region and is shown in the figure.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the plot we can see that, even expanding to the degenerate kernel, the contour line is same as the closed-form fundamental solution.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the degenerate kernel form of T kernel.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C58E9-1BE1-4427-BA96-CC025065EFAF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4011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9624392" y="6295958"/>
            <a:ext cx="2743200" cy="365125"/>
          </a:xfrm>
          <a:prstGeom prst="rect">
            <a:avLst/>
          </a:prstGeom>
        </p:spPr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668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9109379" y="6307115"/>
            <a:ext cx="2743200" cy="365125"/>
          </a:xfrm>
          <a:prstGeom prst="rect">
            <a:avLst/>
          </a:prstGeom>
        </p:spPr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398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9109379" y="6307115"/>
            <a:ext cx="2743200" cy="365125"/>
          </a:xfrm>
          <a:prstGeom prst="rect">
            <a:avLst/>
          </a:prstGeom>
        </p:spPr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1820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 dirty="0"/>
          </a:p>
        </p:txBody>
      </p:sp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9624392" y="6295958"/>
            <a:ext cx="2743200" cy="365125"/>
          </a:xfrm>
          <a:prstGeom prst="rect">
            <a:avLst/>
          </a:prstGeom>
        </p:spPr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6" name="直線接點 5"/>
          <p:cNvCxnSpPr/>
          <p:nvPr userDrawn="1"/>
        </p:nvCxnSpPr>
        <p:spPr>
          <a:xfrm>
            <a:off x="551384" y="1052736"/>
            <a:ext cx="1101722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23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9624392" y="6295958"/>
            <a:ext cx="2743200" cy="365125"/>
          </a:xfrm>
          <a:prstGeom prst="rect">
            <a:avLst/>
          </a:prstGeom>
        </p:spPr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4380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9624392" y="6295958"/>
            <a:ext cx="2743200" cy="365125"/>
          </a:xfrm>
          <a:prstGeom prst="rect">
            <a:avLst/>
          </a:prstGeom>
        </p:spPr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7325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9109379" y="6307115"/>
            <a:ext cx="2743200" cy="365125"/>
          </a:xfrm>
          <a:prstGeom prst="rect">
            <a:avLst/>
          </a:prstGeom>
        </p:spPr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0020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9768408" y="6356349"/>
            <a:ext cx="2743200" cy="365125"/>
          </a:xfrm>
          <a:prstGeom prst="rect">
            <a:avLst/>
          </a:prstGeom>
        </p:spPr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37293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9624392" y="6314372"/>
            <a:ext cx="2743200" cy="365125"/>
          </a:xfrm>
          <a:prstGeom prst="rect">
            <a:avLst/>
          </a:prstGeo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8066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9109379" y="6307115"/>
            <a:ext cx="2743200" cy="365125"/>
          </a:xfrm>
          <a:prstGeom prst="rect">
            <a:avLst/>
          </a:prstGeom>
        </p:spPr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3677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9109379" y="6307115"/>
            <a:ext cx="2743200" cy="365125"/>
          </a:xfrm>
          <a:prstGeom prst="rect">
            <a:avLst/>
          </a:prstGeom>
        </p:spPr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8857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cxnSp>
        <p:nvCxnSpPr>
          <p:cNvPr id="9" name="直線接點 8"/>
          <p:cNvCxnSpPr/>
          <p:nvPr userDrawn="1"/>
        </p:nvCxnSpPr>
        <p:spPr>
          <a:xfrm>
            <a:off x="0" y="6309320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圖片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6350321"/>
            <a:ext cx="468057" cy="478575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162" y="6348091"/>
            <a:ext cx="504300" cy="463353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127" y="6443567"/>
            <a:ext cx="513772" cy="385329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04" y="6375142"/>
            <a:ext cx="517062" cy="465356"/>
          </a:xfrm>
          <a:prstGeom prst="rect">
            <a:avLst/>
          </a:prstGeom>
        </p:spPr>
      </p:pic>
      <p:sp>
        <p:nvSpPr>
          <p:cNvPr id="15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9624392" y="6295958"/>
            <a:ext cx="2743200" cy="365125"/>
          </a:xfrm>
          <a:prstGeom prst="rect">
            <a:avLst/>
          </a:prstGeom>
        </p:spPr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" name="文字方塊 4"/>
          <p:cNvSpPr txBox="1"/>
          <p:nvPr userDrawn="1"/>
        </p:nvSpPr>
        <p:spPr>
          <a:xfrm>
            <a:off x="5290964" y="6321554"/>
            <a:ext cx="1943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/>
              <a:t>IC3MT 2022</a:t>
            </a:r>
            <a:endParaRPr lang="zh-TW" altLang="en-US" sz="2800" b="1" dirty="0"/>
          </a:p>
        </p:txBody>
      </p:sp>
      <p:pic>
        <p:nvPicPr>
          <p:cNvPr id="6" name="圖片 5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740" y="6368520"/>
            <a:ext cx="432156" cy="43215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519" y="6378331"/>
            <a:ext cx="556379" cy="47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62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7.png"/><Relationship Id="rId7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45.png"/><Relationship Id="rId18" Type="http://schemas.openxmlformats.org/officeDocument/2006/relationships/oleObject" Target="../embeddings/oleObject21.bin"/><Relationship Id="rId3" Type="http://schemas.openxmlformats.org/officeDocument/2006/relationships/notesSlide" Target="../notesSlides/notesSlide10.xml"/><Relationship Id="rId21" Type="http://schemas.openxmlformats.org/officeDocument/2006/relationships/image" Target="../media/image43.wmf"/><Relationship Id="rId7" Type="http://schemas.openxmlformats.org/officeDocument/2006/relationships/image" Target="../media/image39.wmf"/><Relationship Id="rId12" Type="http://schemas.openxmlformats.org/officeDocument/2006/relationships/image" Target="../media/image31.png"/><Relationship Id="rId17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0.bin"/><Relationship Id="rId20" Type="http://schemas.openxmlformats.org/officeDocument/2006/relationships/oleObject" Target="../embeddings/oleObject22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44.png"/><Relationship Id="rId5" Type="http://schemas.openxmlformats.org/officeDocument/2006/relationships/image" Target="../media/image38.wmf"/><Relationship Id="rId15" Type="http://schemas.openxmlformats.org/officeDocument/2006/relationships/image" Target="../media/image47.png"/><Relationship Id="rId10" Type="http://schemas.openxmlformats.org/officeDocument/2006/relationships/image" Target="../media/image37.png"/><Relationship Id="rId19" Type="http://schemas.openxmlformats.org/officeDocument/2006/relationships/image" Target="../media/image42.w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40.wmf"/><Relationship Id="rId1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oleObject" Target="../embeddings/oleObject27.bin"/><Relationship Id="rId18" Type="http://schemas.openxmlformats.org/officeDocument/2006/relationships/image" Target="../media/image59.wmf"/><Relationship Id="rId26" Type="http://schemas.openxmlformats.org/officeDocument/2006/relationships/image" Target="../media/image63.wmf"/><Relationship Id="rId3" Type="http://schemas.openxmlformats.org/officeDocument/2006/relationships/notesSlide" Target="../notesSlides/notesSlide13.xml"/><Relationship Id="rId21" Type="http://schemas.openxmlformats.org/officeDocument/2006/relationships/oleObject" Target="../embeddings/oleObject31.bin"/><Relationship Id="rId34" Type="http://schemas.openxmlformats.org/officeDocument/2006/relationships/image" Target="../media/image67.wmf"/><Relationship Id="rId7" Type="http://schemas.openxmlformats.org/officeDocument/2006/relationships/image" Target="../media/image54.wmf"/><Relationship Id="rId12" Type="http://schemas.openxmlformats.org/officeDocument/2006/relationships/image" Target="../media/image56.wmf"/><Relationship Id="rId17" Type="http://schemas.openxmlformats.org/officeDocument/2006/relationships/oleObject" Target="../embeddings/oleObject29.bin"/><Relationship Id="rId25" Type="http://schemas.openxmlformats.org/officeDocument/2006/relationships/oleObject" Target="../embeddings/oleObject33.bin"/><Relationship Id="rId3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8.wmf"/><Relationship Id="rId20" Type="http://schemas.openxmlformats.org/officeDocument/2006/relationships/image" Target="../media/image60.wmf"/><Relationship Id="rId29" Type="http://schemas.openxmlformats.org/officeDocument/2006/relationships/oleObject" Target="../embeddings/oleObject35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4.bin"/><Relationship Id="rId11" Type="http://schemas.openxmlformats.org/officeDocument/2006/relationships/oleObject" Target="../embeddings/oleObject26.bin"/><Relationship Id="rId24" Type="http://schemas.openxmlformats.org/officeDocument/2006/relationships/image" Target="../media/image62.wmf"/><Relationship Id="rId32" Type="http://schemas.openxmlformats.org/officeDocument/2006/relationships/image" Target="../media/image66.wmf"/><Relationship Id="rId5" Type="http://schemas.openxmlformats.org/officeDocument/2006/relationships/image" Target="../media/image53.wmf"/><Relationship Id="rId15" Type="http://schemas.openxmlformats.org/officeDocument/2006/relationships/oleObject" Target="../embeddings/oleObject28.bin"/><Relationship Id="rId23" Type="http://schemas.openxmlformats.org/officeDocument/2006/relationships/oleObject" Target="../embeddings/oleObject32.bin"/><Relationship Id="rId28" Type="http://schemas.openxmlformats.org/officeDocument/2006/relationships/image" Target="../media/image64.wmf"/><Relationship Id="rId10" Type="http://schemas.openxmlformats.org/officeDocument/2006/relationships/image" Target="../media/image55.wmf"/><Relationship Id="rId19" Type="http://schemas.openxmlformats.org/officeDocument/2006/relationships/oleObject" Target="../embeddings/oleObject30.bin"/><Relationship Id="rId31" Type="http://schemas.openxmlformats.org/officeDocument/2006/relationships/oleObject" Target="../embeddings/oleObject36.bin"/><Relationship Id="rId4" Type="http://schemas.openxmlformats.org/officeDocument/2006/relationships/oleObject" Target="../embeddings/oleObject23.bin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57.wmf"/><Relationship Id="rId22" Type="http://schemas.openxmlformats.org/officeDocument/2006/relationships/image" Target="../media/image61.wmf"/><Relationship Id="rId27" Type="http://schemas.openxmlformats.org/officeDocument/2006/relationships/oleObject" Target="../embeddings/oleObject34.bin"/><Relationship Id="rId30" Type="http://schemas.openxmlformats.org/officeDocument/2006/relationships/image" Target="../media/image6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69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1.png"/><Relationship Id="rId5" Type="http://schemas.openxmlformats.org/officeDocument/2006/relationships/image" Target="../media/image67.png"/><Relationship Id="rId4" Type="http://schemas.openxmlformats.org/officeDocument/2006/relationships/image" Target="../media/image6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9.wmf"/><Relationship Id="rId5" Type="http://schemas.openxmlformats.org/officeDocument/2006/relationships/image" Target="../media/image16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8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image" Target="../media/image27.png"/><Relationship Id="rId18" Type="http://schemas.openxmlformats.org/officeDocument/2006/relationships/image" Target="../media/image25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6.bin"/><Relationship Id="rId12" Type="http://schemas.openxmlformats.org/officeDocument/2006/relationships/image" Target="../media/image23.wmf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4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22.wmf"/><Relationship Id="rId4" Type="http://schemas.openxmlformats.org/officeDocument/2006/relationships/image" Target="../media/image26.png"/><Relationship Id="rId9" Type="http://schemas.openxmlformats.org/officeDocument/2006/relationships/oleObject" Target="../embeddings/oleObject7.bin"/><Relationship Id="rId1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0.jpg"/><Relationship Id="rId2" Type="http://schemas.openxmlformats.org/officeDocument/2006/relationships/tags" Target="../tags/tag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1.bin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36.w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3.wmf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35.wmf"/><Relationship Id="rId5" Type="http://schemas.openxmlformats.org/officeDocument/2006/relationships/image" Target="../media/image32.wmf"/><Relationship Id="rId15" Type="http://schemas.openxmlformats.org/officeDocument/2006/relationships/image" Target="../media/image37.png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34.wmf"/><Relationship Id="rId1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09860" y="764704"/>
            <a:ext cx="11237144" cy="1470025"/>
          </a:xfrm>
        </p:spPr>
        <p:txBody>
          <a:bodyPr>
            <a:normAutofit fontScale="90000"/>
          </a:bodyPr>
          <a:lstStyle/>
          <a:p>
            <a:r>
              <a:rPr lang="en-US" altLang="zh-TW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Solutions of </a:t>
            </a:r>
            <a:r>
              <a:rPr lang="en-US" altLang="zh-TW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antiplane</a:t>
            </a:r>
            <a:r>
              <a:rPr lang="en-US" altLang="zh-TW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shear problems </a:t>
            </a:r>
            <a:r>
              <a:rPr lang="en-US" altLang="zh-TW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TW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altLang="zh-TW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crack or a rigid line inclusion </a:t>
            </a:r>
            <a:r>
              <a:rPr lang="en-US" altLang="zh-TW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TW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altLang="zh-TW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the indirect BIE</a:t>
            </a:r>
            <a:endParaRPr lang="zh-TW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22984" y="4501373"/>
            <a:ext cx="10229600" cy="1694236"/>
          </a:xfrm>
        </p:spPr>
        <p:txBody>
          <a:bodyPr>
            <a:normAutofit fontScale="92500"/>
          </a:bodyPr>
          <a:lstStyle/>
          <a:p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Author: </a:t>
            </a:r>
            <a:r>
              <a:rPr lang="en-US" altLang="zh-TW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Jeng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-Hong Kao</a:t>
            </a:r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Ting-An Wu,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Wei-Chen Tai</a:t>
            </a:r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Yen-Ting Chou, </a:t>
            </a:r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Jeng-Tzong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Chen</a:t>
            </a:r>
          </a:p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Location: Section II Room A</a:t>
            </a:r>
            <a:endParaRPr lang="en-US" altLang="zh-TW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time: 14:15~14:30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.m.</a:t>
            </a:r>
          </a:p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Date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Nov. 12,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</a:p>
          <a:p>
            <a:endParaRPr lang="en-US" altLang="zh-TW" dirty="0" smtClean="0">
              <a:solidFill>
                <a:schemeClr val="tx1"/>
              </a:solidFill>
            </a:endParaRP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176" y="2471918"/>
            <a:ext cx="1560883" cy="193233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9976" y="2523737"/>
            <a:ext cx="1410703" cy="188051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2378575"/>
            <a:ext cx="1459259" cy="1996881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494" y="1804652"/>
            <a:ext cx="1779608" cy="251814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1064552" y="1700808"/>
            <a:ext cx="28803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2717" y="1556792"/>
            <a:ext cx="494287" cy="505395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10876653" y="1472488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Keelung</a:t>
            </a:r>
            <a:endParaRPr lang="zh-TW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64" t="34301" r="26755" b="35249"/>
          <a:stretch/>
        </p:blipFill>
        <p:spPr>
          <a:xfrm>
            <a:off x="4151784" y="2523738"/>
            <a:ext cx="1297834" cy="188185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765" y="2473044"/>
            <a:ext cx="1398819" cy="193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61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299041" y="334047"/>
            <a:ext cx="10515600" cy="5255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Objectivity of the </a:t>
            </a: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degenerate kernel </a:t>
            </a:r>
            <a:endParaRPr lang="zh-TW" altLang="en-US" sz="3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2" name="投影片編號版面配置區 13"/>
          <p:cNvSpPr>
            <a:spLocks noGrp="1"/>
          </p:cNvSpPr>
          <p:nvPr>
            <p:ph type="sldNum" sz="quarter" idx="12"/>
          </p:nvPr>
        </p:nvSpPr>
        <p:spPr>
          <a:xfrm>
            <a:off x="9696400" y="630932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TW" dirty="0" smtClean="0"/>
              <a:t>9</a:t>
            </a:r>
            <a:endParaRPr lang="zh-TW" altLang="en-US" dirty="0"/>
          </a:p>
        </p:txBody>
      </p:sp>
      <p:sp>
        <p:nvSpPr>
          <p:cNvPr id="24" name="內容版面配置區 2"/>
          <p:cNvSpPr txBox="1">
            <a:spLocks/>
          </p:cNvSpPr>
          <p:nvPr/>
        </p:nvSpPr>
        <p:spPr>
          <a:xfrm>
            <a:off x="8688288" y="0"/>
            <a:ext cx="3532799" cy="123768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altLang="zh-TW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altLang="zh-TW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Analytical </a:t>
            </a:r>
            <a:r>
              <a:rPr lang="en-US" altLang="zh-TW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tool</a:t>
            </a:r>
            <a:r>
              <a:rPr lang="zh-TW" alt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TW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TW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degenerate kernel in the elliptical coordinates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altLang="zh-TW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Indirect BIE formulation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altLang="zh-TW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Analytical solution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altLang="zh-TW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en-US" altLang="zh-TW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2005448"/>
              </p:ext>
            </p:extLst>
          </p:nvPr>
        </p:nvGraphicFramePr>
        <p:xfrm>
          <a:off x="5015880" y="1483927"/>
          <a:ext cx="839788" cy="199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34" name="Equation" r:id="rId4" imgW="761760" imgH="1828800" progId="Equation.DSMT4">
                  <p:embed/>
                </p:oleObj>
              </mc:Choice>
              <mc:Fallback>
                <p:oleObj name="Equation" r:id="rId4" imgW="761760" imgH="1828800" progId="Equation.DSMT4">
                  <p:embed/>
                  <p:pic>
                    <p:nvPicPr>
                      <p:cNvPr id="0" name="物件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5880" y="1483927"/>
                        <a:ext cx="839788" cy="199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615705"/>
              </p:ext>
            </p:extLst>
          </p:nvPr>
        </p:nvGraphicFramePr>
        <p:xfrm>
          <a:off x="5849496" y="1340768"/>
          <a:ext cx="4840288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35" name="Equation" r:id="rId6" imgW="4394160" imgH="863280" progId="Equation.DSMT4">
                  <p:embed/>
                </p:oleObj>
              </mc:Choice>
              <mc:Fallback>
                <p:oleObj name="Equation" r:id="rId6" imgW="4394160" imgH="863280" progId="Equation.DSMT4">
                  <p:embed/>
                  <p:pic>
                    <p:nvPicPr>
                      <p:cNvPr id="0" name="物件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9496" y="1340768"/>
                        <a:ext cx="4840288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物件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0291244"/>
              </p:ext>
            </p:extLst>
          </p:nvPr>
        </p:nvGraphicFramePr>
        <p:xfrm>
          <a:off x="5807968" y="2552100"/>
          <a:ext cx="4840288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36" name="Equation" r:id="rId8" imgW="4394160" imgH="863280" progId="Equation.DSMT4">
                  <p:embed/>
                </p:oleObj>
              </mc:Choice>
              <mc:Fallback>
                <p:oleObj name="Equation" r:id="rId8" imgW="4394160" imgH="863280" progId="Equation.DSMT4">
                  <p:embed/>
                  <p:pic>
                    <p:nvPicPr>
                      <p:cNvPr id="0" name="物件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7968" y="2552100"/>
                        <a:ext cx="4840288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" name="圖片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13626" y="1702274"/>
            <a:ext cx="2520000" cy="2520000"/>
          </a:xfrm>
          <a:prstGeom prst="rect">
            <a:avLst/>
          </a:prstGeom>
        </p:spPr>
      </p:pic>
      <p:pic>
        <p:nvPicPr>
          <p:cNvPr id="30" name="圖片 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15298" y="1691954"/>
            <a:ext cx="2520000" cy="2522933"/>
          </a:xfrm>
          <a:prstGeom prst="rect">
            <a:avLst/>
          </a:prstGeom>
        </p:spPr>
      </p:pic>
      <p:pic>
        <p:nvPicPr>
          <p:cNvPr id="25" name="圖片 24"/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1713626" y="1702274"/>
            <a:ext cx="2520000" cy="2520000"/>
          </a:xfrm>
          <a:prstGeom prst="rect">
            <a:avLst/>
          </a:prstGeom>
        </p:spPr>
      </p:pic>
      <p:pic>
        <p:nvPicPr>
          <p:cNvPr id="31" name="圖片 3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24112" y="1705047"/>
            <a:ext cx="2520000" cy="2520000"/>
          </a:xfrm>
          <a:prstGeom prst="rect">
            <a:avLst/>
          </a:prstGeom>
        </p:spPr>
      </p:pic>
      <p:pic>
        <p:nvPicPr>
          <p:cNvPr id="32" name="圖片 3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15298" y="1705047"/>
            <a:ext cx="2520001" cy="2520000"/>
          </a:xfrm>
          <a:prstGeom prst="rect">
            <a:avLst/>
          </a:prstGeom>
        </p:spPr>
      </p:pic>
      <p:pic>
        <p:nvPicPr>
          <p:cNvPr id="33" name="圖片 3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24111" y="1705047"/>
            <a:ext cx="2520001" cy="2520000"/>
          </a:xfrm>
          <a:prstGeom prst="rect">
            <a:avLst/>
          </a:prstGeom>
        </p:spPr>
      </p:pic>
      <p:grpSp>
        <p:nvGrpSpPr>
          <p:cNvPr id="35" name="群組 34"/>
          <p:cNvGrpSpPr/>
          <p:nvPr/>
        </p:nvGrpSpPr>
        <p:grpSpPr>
          <a:xfrm>
            <a:off x="1929696" y="1854422"/>
            <a:ext cx="2303930" cy="2303930"/>
            <a:chOff x="2501152" y="2626326"/>
            <a:chExt cx="2303930" cy="2303930"/>
          </a:xfrm>
        </p:grpSpPr>
        <p:cxnSp>
          <p:nvCxnSpPr>
            <p:cNvPr id="36" name="直線單箭頭接點 35"/>
            <p:cNvCxnSpPr/>
            <p:nvPr/>
          </p:nvCxnSpPr>
          <p:spPr>
            <a:xfrm flipV="1">
              <a:off x="3536576" y="2626326"/>
              <a:ext cx="0" cy="230393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直線單箭頭接點 36"/>
            <p:cNvCxnSpPr/>
            <p:nvPr/>
          </p:nvCxnSpPr>
          <p:spPr>
            <a:xfrm rot="5400000" flipV="1">
              <a:off x="3653117" y="2581502"/>
              <a:ext cx="0" cy="230393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群組 25"/>
          <p:cNvGrpSpPr/>
          <p:nvPr/>
        </p:nvGrpSpPr>
        <p:grpSpPr>
          <a:xfrm>
            <a:off x="2022912" y="1505992"/>
            <a:ext cx="2303930" cy="2303930"/>
            <a:chOff x="2501152" y="2626326"/>
            <a:chExt cx="2303930" cy="2303930"/>
          </a:xfrm>
        </p:grpSpPr>
        <p:cxnSp>
          <p:nvCxnSpPr>
            <p:cNvPr id="27" name="直線單箭頭接點 26"/>
            <p:cNvCxnSpPr/>
            <p:nvPr/>
          </p:nvCxnSpPr>
          <p:spPr>
            <a:xfrm flipV="1">
              <a:off x="3536576" y="2626326"/>
              <a:ext cx="0" cy="230393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直線單箭頭接點 27"/>
            <p:cNvCxnSpPr/>
            <p:nvPr/>
          </p:nvCxnSpPr>
          <p:spPr>
            <a:xfrm rot="5400000" flipV="1">
              <a:off x="3653117" y="2581502"/>
              <a:ext cx="0" cy="230393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15" name="物件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2283589"/>
              </p:ext>
            </p:extLst>
          </p:nvPr>
        </p:nvGraphicFramePr>
        <p:xfrm>
          <a:off x="5853168" y="3789040"/>
          <a:ext cx="4953000" cy="96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37" name="Equation" r:id="rId16" imgW="4495680" imgH="888840" progId="Equation.DSMT4">
                  <p:embed/>
                </p:oleObj>
              </mc:Choice>
              <mc:Fallback>
                <p:oleObj name="Equation" r:id="rId16" imgW="4495680" imgH="888840" progId="Equation.DSMT4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3168" y="3789040"/>
                        <a:ext cx="4953000" cy="969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物件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2330827"/>
              </p:ext>
            </p:extLst>
          </p:nvPr>
        </p:nvGraphicFramePr>
        <p:xfrm>
          <a:off x="5807968" y="5001345"/>
          <a:ext cx="4951412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38" name="Equation" r:id="rId18" imgW="4495680" imgH="888840" progId="Equation.DSMT4">
                  <p:embed/>
                </p:oleObj>
              </mc:Choice>
              <mc:Fallback>
                <p:oleObj name="Equation" r:id="rId18" imgW="4495680" imgH="888840" progId="Equation.DSMT4">
                  <p:embed/>
                  <p:pic>
                    <p:nvPicPr>
                      <p:cNvPr id="0" name="物件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7968" y="5001345"/>
                        <a:ext cx="4951412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1961351" y="4283804"/>
            <a:ext cx="2007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Frame in difference</a:t>
            </a:r>
            <a:endParaRPr lang="zh-TW" altLang="en-US" dirty="0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2475732"/>
              </p:ext>
            </p:extLst>
          </p:nvPr>
        </p:nvGraphicFramePr>
        <p:xfrm>
          <a:off x="5015880" y="3849217"/>
          <a:ext cx="839788" cy="199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39" name="Equation" r:id="rId20" imgW="761760" imgH="1828800" progId="Equation.DSMT4">
                  <p:embed/>
                </p:oleObj>
              </mc:Choice>
              <mc:Fallback>
                <p:oleObj name="Equation" r:id="rId20" imgW="761760" imgH="1828800" progId="Equation.DSMT4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5880" y="3849217"/>
                        <a:ext cx="839788" cy="199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619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4"/>
          <p:cNvSpPr>
            <a:spLocks noGrp="1"/>
          </p:cNvSpPr>
          <p:nvPr>
            <p:ph type="ctrTitle"/>
          </p:nvPr>
        </p:nvSpPr>
        <p:spPr>
          <a:xfrm>
            <a:off x="191344" y="1196752"/>
            <a:ext cx="11556776" cy="2387600"/>
          </a:xfrm>
        </p:spPr>
        <p:txBody>
          <a:bodyPr>
            <a:noAutofit/>
          </a:bodyPr>
          <a:lstStyle/>
          <a:p>
            <a:r>
              <a:rPr lang="en-US" altLang="zh-TW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Indirect BIE formulation</a:t>
            </a:r>
            <a:endParaRPr lang="en-US" altLang="zh-TW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投影片編號版面配置區 1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TW" dirty="0" smtClean="0"/>
              <a:t>10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1640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5013" y="-209169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Decomposition of the problem </a:t>
            </a:r>
          </a:p>
        </p:txBody>
      </p:sp>
      <p:sp>
        <p:nvSpPr>
          <p:cNvPr id="19" name="投影片編號版面配置區 18"/>
          <p:cNvSpPr>
            <a:spLocks noGrp="1"/>
          </p:cNvSpPr>
          <p:nvPr>
            <p:ph type="sldNum" sz="quarter" idx="12"/>
          </p:nvPr>
        </p:nvSpPr>
        <p:spPr>
          <a:xfrm>
            <a:off x="9716535" y="6339861"/>
            <a:ext cx="2743200" cy="365125"/>
          </a:xfrm>
          <a:prstGeom prst="rect">
            <a:avLst/>
          </a:prstGeom>
        </p:spPr>
        <p:txBody>
          <a:bodyPr/>
          <a:lstStyle/>
          <a:p>
            <a:fld id="{73DA0BB7-265A-403C-9275-D587AB510EDC}" type="slidenum">
              <a:rPr lang="zh-TW" altLang="en-US" smtClean="0"/>
              <a:t>11</a:t>
            </a:fld>
            <a:endParaRPr lang="zh-TW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7" name="內容版面配置區 2"/>
          <p:cNvSpPr txBox="1">
            <a:spLocks/>
          </p:cNvSpPr>
          <p:nvPr/>
        </p:nvSpPr>
        <p:spPr>
          <a:xfrm>
            <a:off x="8688288" y="0"/>
            <a:ext cx="3532799" cy="123768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altLang="zh-TW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altLang="zh-TW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Analytical </a:t>
            </a:r>
            <a:r>
              <a:rPr lang="en-US" altLang="zh-TW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tool</a:t>
            </a:r>
            <a:r>
              <a:rPr lang="zh-TW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TW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TW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degenerate </a:t>
            </a:r>
            <a:r>
              <a:rPr lang="en-US" altLang="zh-TW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kernel </a:t>
            </a:r>
            <a:r>
              <a:rPr lang="en-US" altLang="zh-TW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elliptical coordinates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altLang="zh-TW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Indirect BIE formulation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altLang="zh-TW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Analytical solution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altLang="zh-TW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en-US" altLang="zh-TW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群組 20"/>
          <p:cNvGrpSpPr/>
          <p:nvPr/>
        </p:nvGrpSpPr>
        <p:grpSpPr>
          <a:xfrm>
            <a:off x="479376" y="1412781"/>
            <a:ext cx="11089232" cy="4392482"/>
            <a:chOff x="1576401" y="13723814"/>
            <a:chExt cx="8581162" cy="3399027"/>
          </a:xfrm>
        </p:grpSpPr>
        <p:grpSp>
          <p:nvGrpSpPr>
            <p:cNvPr id="22" name="群組 21"/>
            <p:cNvGrpSpPr/>
            <p:nvPr/>
          </p:nvGrpSpPr>
          <p:grpSpPr>
            <a:xfrm>
              <a:off x="1799289" y="13914376"/>
              <a:ext cx="8358274" cy="3208465"/>
              <a:chOff x="1848127" y="13727901"/>
              <a:chExt cx="8510551" cy="3208465"/>
            </a:xfrm>
          </p:grpSpPr>
          <p:sp>
            <p:nvSpPr>
              <p:cNvPr id="25" name="十字形 24"/>
              <p:cNvSpPr/>
              <p:nvPr/>
            </p:nvSpPr>
            <p:spPr>
              <a:xfrm>
                <a:off x="4815900" y="14797129"/>
                <a:ext cx="252548" cy="252547"/>
              </a:xfrm>
              <a:prstGeom prst="plus">
                <a:avLst>
                  <a:gd name="adj" fmla="val 33880"/>
                </a:avLst>
              </a:prstGeom>
              <a:ln/>
              <a:effectLst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sz="1148"/>
              </a:p>
            </p:txBody>
          </p:sp>
          <p:pic>
            <p:nvPicPr>
              <p:cNvPr id="26" name="Picture 117" descr="ellipse-rigid inclusion xz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57" r="65378"/>
              <a:stretch>
                <a:fillRect/>
              </a:stretch>
            </p:blipFill>
            <p:spPr bwMode="auto">
              <a:xfrm>
                <a:off x="1848127" y="14226621"/>
                <a:ext cx="1810913" cy="1409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7" name="群組 26"/>
              <p:cNvGrpSpPr/>
              <p:nvPr/>
            </p:nvGrpSpPr>
            <p:grpSpPr>
              <a:xfrm>
                <a:off x="3838274" y="14818937"/>
                <a:ext cx="247493" cy="195944"/>
                <a:chOff x="2597099" y="3022441"/>
                <a:chExt cx="247493" cy="195944"/>
              </a:xfrm>
              <a:solidFill>
                <a:srgbClr val="4C7DB6"/>
              </a:solidFill>
            </p:grpSpPr>
            <p:sp>
              <p:nvSpPr>
                <p:cNvPr id="42" name="矩形 41"/>
                <p:cNvSpPr/>
                <p:nvPr/>
              </p:nvSpPr>
              <p:spPr>
                <a:xfrm>
                  <a:off x="2597099" y="3022441"/>
                  <a:ext cx="243840" cy="69669"/>
                </a:xfrm>
                <a:prstGeom prst="rect">
                  <a:avLst/>
                </a:prstGeom>
                <a:ln/>
                <a:effectLst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1148"/>
                </a:p>
              </p:txBody>
            </p:sp>
            <p:sp>
              <p:nvSpPr>
                <p:cNvPr id="43" name="矩形 42"/>
                <p:cNvSpPr/>
                <p:nvPr/>
              </p:nvSpPr>
              <p:spPr>
                <a:xfrm>
                  <a:off x="2600752" y="3148716"/>
                  <a:ext cx="243840" cy="69669"/>
                </a:xfrm>
                <a:prstGeom prst="rect">
                  <a:avLst/>
                </a:prstGeom>
                <a:ln/>
                <a:effectLst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1148"/>
                </a:p>
              </p:txBody>
            </p:sp>
          </p:grpSp>
          <p:pic>
            <p:nvPicPr>
              <p:cNvPr id="28" name="Picture 118" descr="ellipse-rigid inclusion xz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265" t="757" r="25706"/>
              <a:stretch>
                <a:fillRect/>
              </a:stretch>
            </p:blipFill>
            <p:spPr bwMode="auto">
              <a:xfrm>
                <a:off x="6357200" y="15259714"/>
                <a:ext cx="1660731" cy="1275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圖片 2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83516" y="15431875"/>
                <a:ext cx="971555" cy="971555"/>
              </a:xfrm>
              <a:prstGeom prst="rect">
                <a:avLst/>
              </a:prstGeom>
            </p:spPr>
          </p:pic>
          <p:pic>
            <p:nvPicPr>
              <p:cNvPr id="30" name="圖片 29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54972" y="15216851"/>
                <a:ext cx="1706392" cy="1330698"/>
              </a:xfrm>
              <a:prstGeom prst="rect">
                <a:avLst/>
              </a:prstGeom>
            </p:spPr>
          </p:pic>
          <p:pic>
            <p:nvPicPr>
              <p:cNvPr id="31" name="圖片 30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71423" y="13727901"/>
                <a:ext cx="842401" cy="462150"/>
              </a:xfrm>
              <a:prstGeom prst="rect">
                <a:avLst/>
              </a:prstGeom>
            </p:spPr>
          </p:pic>
          <p:grpSp>
            <p:nvGrpSpPr>
              <p:cNvPr id="32" name="群組 31"/>
              <p:cNvGrpSpPr/>
              <p:nvPr/>
            </p:nvGrpSpPr>
            <p:grpSpPr>
              <a:xfrm>
                <a:off x="6002838" y="15859228"/>
                <a:ext cx="247490" cy="195943"/>
                <a:chOff x="2557529" y="5233354"/>
                <a:chExt cx="247490" cy="195943"/>
              </a:xfrm>
              <a:solidFill>
                <a:srgbClr val="4C7DB6"/>
              </a:solidFill>
            </p:grpSpPr>
            <p:sp>
              <p:nvSpPr>
                <p:cNvPr id="40" name="矩形 39"/>
                <p:cNvSpPr/>
                <p:nvPr/>
              </p:nvSpPr>
              <p:spPr>
                <a:xfrm>
                  <a:off x="2557529" y="5233354"/>
                  <a:ext cx="243840" cy="69669"/>
                </a:xfrm>
                <a:prstGeom prst="rect">
                  <a:avLst/>
                </a:prstGeom>
                <a:ln/>
                <a:effectLst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1148"/>
                </a:p>
              </p:txBody>
            </p:sp>
            <p:sp>
              <p:nvSpPr>
                <p:cNvPr id="41" name="矩形 40"/>
                <p:cNvSpPr/>
                <p:nvPr/>
              </p:nvSpPr>
              <p:spPr>
                <a:xfrm>
                  <a:off x="2561179" y="5359628"/>
                  <a:ext cx="243840" cy="69669"/>
                </a:xfrm>
                <a:prstGeom prst="rect">
                  <a:avLst/>
                </a:prstGeom>
                <a:ln/>
                <a:effectLst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1148"/>
                </a:p>
              </p:txBody>
            </p:sp>
          </p:grpSp>
          <p:sp>
            <p:nvSpPr>
              <p:cNvPr id="33" name="十字形 32"/>
              <p:cNvSpPr/>
              <p:nvPr/>
            </p:nvSpPr>
            <p:spPr>
              <a:xfrm>
                <a:off x="8145934" y="15792269"/>
                <a:ext cx="252548" cy="252547"/>
              </a:xfrm>
              <a:prstGeom prst="plus">
                <a:avLst>
                  <a:gd name="adj" fmla="val 33880"/>
                </a:avLst>
              </a:prstGeom>
              <a:ln/>
              <a:effectLst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sz="1148"/>
              </a:p>
            </p:txBody>
          </p:sp>
          <p:sp>
            <p:nvSpPr>
              <p:cNvPr id="34" name="文字方塊 33"/>
              <p:cNvSpPr txBox="1"/>
              <p:nvPr/>
            </p:nvSpPr>
            <p:spPr>
              <a:xfrm>
                <a:off x="1944397" y="15671391"/>
                <a:ext cx="1570800" cy="261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600" dirty="0">
                    <a:ea typeface="標楷體" panose="03000509000000000000" pitchFamily="65" charset="-120"/>
                  </a:rPr>
                  <a:t>The original problem</a:t>
                </a:r>
                <a:endParaRPr lang="zh-TW" altLang="en-US" sz="1600" dirty="0">
                  <a:ea typeface="標楷體" panose="03000509000000000000" pitchFamily="65" charset="-120"/>
                </a:endParaRPr>
              </a:p>
            </p:txBody>
          </p:sp>
          <p:sp>
            <p:nvSpPr>
              <p:cNvPr id="35" name="文字方塊 34"/>
              <p:cNvSpPr txBox="1"/>
              <p:nvPr/>
            </p:nvSpPr>
            <p:spPr>
              <a:xfrm>
                <a:off x="3996128" y="16521167"/>
                <a:ext cx="2144640" cy="261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600" dirty="0">
                    <a:ea typeface="標楷體" panose="03000509000000000000" pitchFamily="65" charset="-120"/>
                  </a:rPr>
                  <a:t>Anti-plane shear with a </a:t>
                </a:r>
                <a:r>
                  <a:rPr lang="en-US" altLang="zh-TW" sz="1600" dirty="0" smtClean="0">
                    <a:ea typeface="標楷體" panose="03000509000000000000" pitchFamily="65" charset="-120"/>
                  </a:rPr>
                  <a:t>hole</a:t>
                </a:r>
                <a:endParaRPr lang="zh-TW" altLang="en-US" sz="1600" dirty="0">
                  <a:ea typeface="標楷體" panose="03000509000000000000" pitchFamily="65" charset="-120"/>
                </a:endParaRPr>
              </a:p>
            </p:txBody>
          </p:sp>
          <p:sp>
            <p:nvSpPr>
              <p:cNvPr id="37" name="文字方塊 36"/>
              <p:cNvSpPr txBox="1"/>
              <p:nvPr/>
            </p:nvSpPr>
            <p:spPr>
              <a:xfrm>
                <a:off x="4118688" y="14334067"/>
                <a:ext cx="1644292" cy="261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600" dirty="0">
                    <a:ea typeface="標楷體" panose="03000509000000000000" pitchFamily="65" charset="-120"/>
                  </a:rPr>
                  <a:t>An elliptic inclusion</a:t>
                </a:r>
                <a:endParaRPr lang="zh-TW" altLang="en-US" sz="1600" dirty="0">
                  <a:ea typeface="標楷體" panose="03000509000000000000" pitchFamily="65" charset="-120"/>
                </a:endParaRPr>
              </a:p>
            </p:txBody>
          </p:sp>
          <p:sp>
            <p:nvSpPr>
              <p:cNvPr id="38" name="文字方塊 37"/>
              <p:cNvSpPr txBox="1"/>
              <p:nvPr/>
            </p:nvSpPr>
            <p:spPr>
              <a:xfrm>
                <a:off x="6285742" y="16483851"/>
                <a:ext cx="1707392" cy="452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600" dirty="0">
                    <a:ea typeface="標楷體" panose="03000509000000000000" pitchFamily="65" charset="-120"/>
                  </a:rPr>
                  <a:t>Anti-plane shear </a:t>
                </a:r>
                <a:r>
                  <a:rPr lang="en-US" altLang="zh-TW" sz="1600" dirty="0" smtClean="0">
                    <a:ea typeface="標楷體" panose="03000509000000000000" pitchFamily="65" charset="-120"/>
                  </a:rPr>
                  <a:t>with </a:t>
                </a:r>
                <a:r>
                  <a:rPr lang="en-US" altLang="zh-TW" sz="1600" dirty="0">
                    <a:ea typeface="標楷體" panose="03000509000000000000" pitchFamily="65" charset="-120"/>
                  </a:rPr>
                  <a:t>a </a:t>
                </a:r>
                <a:r>
                  <a:rPr lang="en-US" altLang="zh-TW" sz="1600" dirty="0" smtClean="0">
                    <a:ea typeface="標楷體" panose="03000509000000000000" pitchFamily="65" charset="-120"/>
                  </a:rPr>
                  <a:t>virtual boundary</a:t>
                </a:r>
                <a:endParaRPr lang="zh-TW" altLang="en-US" sz="1600" dirty="0">
                  <a:ea typeface="標楷體" panose="03000509000000000000" pitchFamily="65" charset="-120"/>
                </a:endParaRPr>
              </a:p>
            </p:txBody>
          </p:sp>
          <p:sp>
            <p:nvSpPr>
              <p:cNvPr id="39" name="文字方塊 38"/>
              <p:cNvSpPr txBox="1"/>
              <p:nvPr/>
            </p:nvSpPr>
            <p:spPr>
              <a:xfrm>
                <a:off x="8089198" y="16437589"/>
                <a:ext cx="2269480" cy="452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600" dirty="0">
                    <a:ea typeface="標楷體" panose="03000509000000000000" pitchFamily="65" charset="-120"/>
                  </a:rPr>
                  <a:t>The displacement due to infinite plane </a:t>
                </a:r>
                <a:r>
                  <a:rPr lang="en-US" altLang="zh-TW" sz="1600" dirty="0" smtClean="0">
                    <a:ea typeface="標楷體" panose="03000509000000000000" pitchFamily="65" charset="-120"/>
                  </a:rPr>
                  <a:t>subject to </a:t>
                </a:r>
                <a:r>
                  <a:rPr lang="en-US" altLang="zh-TW" sz="1600" dirty="0" err="1" smtClean="0">
                    <a:ea typeface="標楷體" panose="03000509000000000000" pitchFamily="65" charset="-120"/>
                  </a:rPr>
                  <a:t>Dirichlet</a:t>
                </a:r>
                <a:r>
                  <a:rPr lang="en-US" altLang="zh-TW" sz="1600" dirty="0" smtClean="0">
                    <a:ea typeface="標楷體" panose="03000509000000000000" pitchFamily="65" charset="-120"/>
                  </a:rPr>
                  <a:t> B.C.</a:t>
                </a:r>
                <a:endParaRPr lang="zh-TW" altLang="en-US" sz="1600" dirty="0">
                  <a:ea typeface="標楷體" panose="03000509000000000000" pitchFamily="65" charset="-120"/>
                </a:endParaRPr>
              </a:p>
            </p:txBody>
          </p:sp>
        </p:grpSp>
        <p:sp>
          <p:nvSpPr>
            <p:cNvPr id="23" name="矩形 22"/>
            <p:cNvSpPr/>
            <p:nvPr/>
          </p:nvSpPr>
          <p:spPr>
            <a:xfrm>
              <a:off x="1576401" y="13723814"/>
              <a:ext cx="8581161" cy="338691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zh-TW" altLang="en-US" sz="2825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617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文字方塊 151"/>
          <p:cNvSpPr txBox="1">
            <a:spLocks noChangeArrowheads="1"/>
          </p:cNvSpPr>
          <p:nvPr/>
        </p:nvSpPr>
        <p:spPr bwMode="auto">
          <a:xfrm>
            <a:off x="606004" y="1084389"/>
            <a:ext cx="32577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Indirect BIE</a:t>
            </a:r>
            <a:r>
              <a:rPr kumimoji="1"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Degenerate kernel</a:t>
            </a:r>
            <a:endParaRPr kumimoji="1" lang="zh-TW" alt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文字方塊 88"/>
          <p:cNvSpPr txBox="1"/>
          <p:nvPr/>
        </p:nvSpPr>
        <p:spPr bwMode="auto">
          <a:xfrm>
            <a:off x="767408" y="3861048"/>
            <a:ext cx="50169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Eigenfunction expansion for unknown </a:t>
            </a:r>
            <a:r>
              <a:rPr kumimoji="1" lang="en-US" altLang="zh-TW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boundary densities</a:t>
            </a:r>
            <a:endParaRPr kumimoji="1" lang="zh-TW" alt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0" name="物件 1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3689760"/>
              </p:ext>
            </p:extLst>
          </p:nvPr>
        </p:nvGraphicFramePr>
        <p:xfrm>
          <a:off x="986221" y="4229844"/>
          <a:ext cx="4160259" cy="5673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9" name="Equation" r:id="rId4" imgW="3632040" imgH="495000" progId="Equation.DSMT4">
                  <p:embed/>
                </p:oleObj>
              </mc:Choice>
              <mc:Fallback>
                <p:oleObj name="Equation" r:id="rId4" imgW="3632040" imgH="495000" progId="Equation.DSMT4">
                  <p:embed/>
                  <p:pic>
                    <p:nvPicPr>
                      <p:cNvPr id="36" name="物件 1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6221" y="4229844"/>
                        <a:ext cx="4160259" cy="5673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標題 1"/>
          <p:cNvSpPr txBox="1">
            <a:spLocks/>
          </p:cNvSpPr>
          <p:nvPr/>
        </p:nvSpPr>
        <p:spPr>
          <a:xfrm>
            <a:off x="341593" y="288914"/>
            <a:ext cx="10515600" cy="5255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dirty="0">
                <a:solidFill>
                  <a:schemeClr val="bg1"/>
                </a:solidFill>
                <a:latin typeface="Candara" panose="020E0502030303020204" pitchFamily="34" charset="0"/>
              </a:rPr>
              <a:t>Null-field BIE </a:t>
            </a:r>
            <a:r>
              <a:rPr lang="en-US" altLang="zh-TW" sz="3600" dirty="0" smtClean="0">
                <a:solidFill>
                  <a:schemeClr val="bg1"/>
                </a:solidFill>
                <a:latin typeface="Candara" panose="020E0502030303020204" pitchFamily="34" charset="0"/>
              </a:rPr>
              <a:t>for the </a:t>
            </a:r>
            <a:r>
              <a:rPr lang="en-US" altLang="zh-TW" sz="3600" dirty="0">
                <a:solidFill>
                  <a:schemeClr val="bg1"/>
                </a:solidFill>
                <a:latin typeface="Candara" panose="020E0502030303020204" pitchFamily="34" charset="0"/>
              </a:rPr>
              <a:t>well-posed BVP</a:t>
            </a:r>
            <a:endParaRPr lang="zh-TW" altLang="en-US" sz="3600" dirty="0">
              <a:solidFill>
                <a:schemeClr val="bg1"/>
              </a:solidFill>
              <a:latin typeface="Candara" panose="020E0502030303020204" pitchFamily="34" charset="0"/>
              <a:ea typeface="標楷體" panose="03000509000000000000" pitchFamily="65" charset="-120"/>
            </a:endParaRPr>
          </a:p>
        </p:txBody>
      </p:sp>
      <p:graphicFrame>
        <p:nvGraphicFramePr>
          <p:cNvPr id="116" name="物件 1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6809059"/>
              </p:ext>
            </p:extLst>
          </p:nvPr>
        </p:nvGraphicFramePr>
        <p:xfrm>
          <a:off x="6146800" y="33528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0" name="Equation" r:id="rId6" imgW="914400" imgH="371520" progId="Equation.DSMT4">
                  <p:embed/>
                </p:oleObj>
              </mc:Choice>
              <mc:Fallback>
                <p:oleObj name="Equation" r:id="rId6" imgW="914400" imgH="371520" progId="Equation.DSMT4">
                  <p:embed/>
                  <p:pic>
                    <p:nvPicPr>
                      <p:cNvPr id="11" name="物件 1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46800" y="3352800"/>
                        <a:ext cx="914400" cy="371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群組 11"/>
          <p:cNvGrpSpPr/>
          <p:nvPr/>
        </p:nvGrpSpPr>
        <p:grpSpPr>
          <a:xfrm>
            <a:off x="6744072" y="4653136"/>
            <a:ext cx="5313293" cy="1540343"/>
            <a:chOff x="6638920" y="1410566"/>
            <a:chExt cx="5313293" cy="1540343"/>
          </a:xfrm>
        </p:grpSpPr>
        <p:grpSp>
          <p:nvGrpSpPr>
            <p:cNvPr id="11" name="群組 10"/>
            <p:cNvGrpSpPr/>
            <p:nvPr/>
          </p:nvGrpSpPr>
          <p:grpSpPr>
            <a:xfrm>
              <a:off x="6638920" y="1485958"/>
              <a:ext cx="3837510" cy="1389224"/>
              <a:chOff x="4214753" y="4826068"/>
              <a:chExt cx="3837510" cy="1389224"/>
            </a:xfrm>
          </p:grpSpPr>
          <p:sp>
            <p:nvSpPr>
              <p:cNvPr id="104" name="文字方塊 103"/>
              <p:cNvSpPr txBox="1"/>
              <p:nvPr/>
            </p:nvSpPr>
            <p:spPr>
              <a:xfrm>
                <a:off x="4476750" y="4826068"/>
                <a:ext cx="342865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Advantage of using degenerate kernel:</a:t>
                </a:r>
                <a:endParaRPr lang="zh-TW" altLang="en-US" sz="1600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5" name="文字方塊 104"/>
              <p:cNvSpPr txBox="1"/>
              <p:nvPr/>
            </p:nvSpPr>
            <p:spPr>
              <a:xfrm>
                <a:off x="4214753" y="5138074"/>
                <a:ext cx="383751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Tx/>
                  <a:buAutoNum type="arabicPeriod"/>
                </a:pPr>
                <a:r>
                  <a:rPr lang="en-US" altLang="zh-TW" sz="1600" dirty="0">
                    <a:latin typeface="Times New Roman" panose="02020603050405020304" pitchFamily="18" charset="0"/>
                  </a:rPr>
                  <a:t>The BIE is nothing more than the linear </a:t>
                </a:r>
                <a:r>
                  <a:rPr lang="en-US" altLang="zh-TW" sz="1600" dirty="0" smtClean="0">
                    <a:latin typeface="Times New Roman" panose="02020603050405020304" pitchFamily="18" charset="0"/>
                  </a:rPr>
                  <a:t>algebraic </a:t>
                </a:r>
                <a:r>
                  <a:rPr lang="en-US" altLang="zh-TW" sz="1600" dirty="0">
                    <a:latin typeface="Times New Roman" panose="02020603050405020304" pitchFamily="18" charset="0"/>
                  </a:rPr>
                  <a:t>system (Cochran, 1982</a:t>
                </a:r>
                <a:r>
                  <a:rPr lang="en-US" altLang="zh-TW" sz="1600" dirty="0" smtClean="0">
                    <a:latin typeface="Times New Roman" panose="02020603050405020304" pitchFamily="18" charset="0"/>
                  </a:rPr>
                  <a:t>)</a:t>
                </a:r>
              </a:p>
              <a:p>
                <a:pPr marL="342900" indent="-342900">
                  <a:buFontTx/>
                  <a:buAutoNum type="arabicPeriod"/>
                </a:pPr>
                <a:r>
                  <a:rPr lang="en-US" altLang="zh-TW" sz="1600" dirty="0" smtClean="0">
                    <a:latin typeface="Times New Roman" panose="02020603050405020304" pitchFamily="18" charset="0"/>
                  </a:rPr>
                  <a:t>Avoiding the calculating</a:t>
                </a:r>
                <a:r>
                  <a:rPr lang="zh-TW" altLang="en-US" sz="1600" dirty="0" smtClean="0">
                    <a:latin typeface="Times New Roman" panose="02020603050405020304" pitchFamily="18" charset="0"/>
                  </a:rPr>
                  <a:t> </a:t>
                </a:r>
                <a:r>
                  <a:rPr lang="en-US" altLang="zh-TW" sz="1600" dirty="0" smtClean="0">
                    <a:latin typeface="Times New Roman" panose="02020603050405020304" pitchFamily="18" charset="0"/>
                  </a:rPr>
                  <a:t>the principal value</a:t>
                </a:r>
              </a:p>
            </p:txBody>
          </p:sp>
        </p:grpSp>
        <p:pic>
          <p:nvPicPr>
            <p:cNvPr id="114" name="圖片 113"/>
            <p:cNvPicPr>
              <a:picLocks noChangeAspect="1"/>
            </p:cNvPicPr>
            <p:nvPr/>
          </p:nvPicPr>
          <p:blipFill rotWithShape="1">
            <a:blip r:embed="rId8"/>
            <a:srcRect l="44841" t="4437" r="1574" b="43356"/>
            <a:stretch/>
          </p:blipFill>
          <p:spPr>
            <a:xfrm>
              <a:off x="10454687" y="1410566"/>
              <a:ext cx="1275393" cy="1253148"/>
            </a:xfrm>
            <a:prstGeom prst="rect">
              <a:avLst/>
            </a:prstGeom>
          </p:spPr>
        </p:pic>
        <p:sp>
          <p:nvSpPr>
            <p:cNvPr id="118" name="文字方塊 117"/>
            <p:cNvSpPr txBox="1"/>
            <p:nvPr/>
          </p:nvSpPr>
          <p:spPr>
            <a:xfrm>
              <a:off x="10454687" y="2643132"/>
              <a:ext cx="14975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dirty="0" smtClean="0">
                  <a:latin typeface="Times New Roman" panose="02020603050405020304" pitchFamily="18" charset="0"/>
                </a:rPr>
                <a:t>Degenerate kernel</a:t>
              </a:r>
              <a:endParaRPr lang="zh-TW" altLang="en-US" sz="1400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43" name="標題 1"/>
          <p:cNvSpPr txBox="1">
            <a:spLocks/>
          </p:cNvSpPr>
          <p:nvPr/>
        </p:nvSpPr>
        <p:spPr>
          <a:xfrm>
            <a:off x="606004" y="288914"/>
            <a:ext cx="7113330" cy="6808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Indirect 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BIE </a:t>
            </a:r>
            <a: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formulation</a:t>
            </a:r>
            <a:endParaRPr lang="zh-TW" altLang="en-US" sz="3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5" name="投影片編號版面配置區 18"/>
          <p:cNvSpPr>
            <a:spLocks noGrp="1"/>
          </p:cNvSpPr>
          <p:nvPr>
            <p:ph type="sldNum" sz="quarter" idx="12"/>
          </p:nvPr>
        </p:nvSpPr>
        <p:spPr>
          <a:xfrm>
            <a:off x="9716535" y="6339861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TW" dirty="0" smtClean="0"/>
              <a:t>12</a:t>
            </a:r>
            <a:endParaRPr lang="zh-TW" altLang="en-US" dirty="0"/>
          </a:p>
        </p:txBody>
      </p:sp>
      <p:sp>
        <p:nvSpPr>
          <p:cNvPr id="39" name="內容版面配置區 2"/>
          <p:cNvSpPr txBox="1">
            <a:spLocks/>
          </p:cNvSpPr>
          <p:nvPr/>
        </p:nvSpPr>
        <p:spPr>
          <a:xfrm>
            <a:off x="8688288" y="0"/>
            <a:ext cx="3532799" cy="123768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altLang="zh-TW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altLang="zh-TW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Analytical </a:t>
            </a:r>
            <a:r>
              <a:rPr lang="en-US" altLang="zh-TW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tool</a:t>
            </a:r>
            <a:r>
              <a:rPr lang="zh-TW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TW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TW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degenerate </a:t>
            </a:r>
            <a:r>
              <a:rPr lang="en-US" altLang="zh-TW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kernel </a:t>
            </a:r>
            <a:r>
              <a:rPr lang="en-US" altLang="zh-TW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elliptical coordinates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altLang="zh-TW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Indirect BIE formulation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altLang="zh-TW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Analytical solution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altLang="zh-TW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en-US" altLang="zh-TW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14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7122593"/>
              </p:ext>
            </p:extLst>
          </p:nvPr>
        </p:nvGraphicFramePr>
        <p:xfrm>
          <a:off x="767407" y="2420888"/>
          <a:ext cx="1873429" cy="376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1" name="Equation" r:id="rId9" imgW="1485720" imgH="291960" progId="Equation.DSMT4">
                  <p:embed/>
                </p:oleObj>
              </mc:Choice>
              <mc:Fallback>
                <p:oleObj name="Equation" r:id="rId9" imgW="1485720" imgH="291960" progId="Equation.DSMT4">
                  <p:embed/>
                  <p:pic>
                    <p:nvPicPr>
                      <p:cNvPr id="0" name="Object 21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407" y="2420888"/>
                        <a:ext cx="1873429" cy="37613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14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9532281"/>
              </p:ext>
            </p:extLst>
          </p:nvPr>
        </p:nvGraphicFramePr>
        <p:xfrm>
          <a:off x="767408" y="2985512"/>
          <a:ext cx="1971150" cy="401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2" name="Equation" r:id="rId11" imgW="1434960" imgH="291960" progId="Equation.DSMT4">
                  <p:embed/>
                </p:oleObj>
              </mc:Choice>
              <mc:Fallback>
                <p:oleObj name="Equation" r:id="rId11" imgW="1434960" imgH="291960" progId="Equation.DSMT4">
                  <p:embed/>
                  <p:pic>
                    <p:nvPicPr>
                      <p:cNvPr id="0" name="Object 21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408" y="2985512"/>
                        <a:ext cx="1971150" cy="40196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14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2309878"/>
              </p:ext>
            </p:extLst>
          </p:nvPr>
        </p:nvGraphicFramePr>
        <p:xfrm>
          <a:off x="3813459" y="2347991"/>
          <a:ext cx="1785933" cy="350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3" name="Equation" r:id="rId13" imgW="1473120" imgH="291960" progId="Equation.DSMT4">
                  <p:embed/>
                </p:oleObj>
              </mc:Choice>
              <mc:Fallback>
                <p:oleObj name="Equation" r:id="rId13" imgW="1473120" imgH="291960" progId="Equation.DSMT4">
                  <p:embed/>
                  <p:pic>
                    <p:nvPicPr>
                      <p:cNvPr id="0" name="Object 21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3459" y="2347991"/>
                        <a:ext cx="1785933" cy="35044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215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9" name="物件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953444"/>
              </p:ext>
            </p:extLst>
          </p:nvPr>
        </p:nvGraphicFramePr>
        <p:xfrm>
          <a:off x="3843431" y="2955417"/>
          <a:ext cx="1735641" cy="35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4" name="Equation" r:id="rId15" imgW="1498320" imgH="291960" progId="Equation.DSMT4">
                  <p:embed/>
                </p:oleObj>
              </mc:Choice>
              <mc:Fallback>
                <p:oleObj name="Equation" r:id="rId15" imgW="1498320" imgH="291960" progId="Equation.DSMT4">
                  <p:embed/>
                  <p:pic>
                    <p:nvPicPr>
                      <p:cNvPr id="0" name="Object 21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3431" y="2955417"/>
                        <a:ext cx="1735641" cy="3507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文字方塊 151"/>
          <p:cNvSpPr txBox="1">
            <a:spLocks noChangeArrowheads="1"/>
          </p:cNvSpPr>
          <p:nvPr/>
        </p:nvSpPr>
        <p:spPr bwMode="auto">
          <a:xfrm>
            <a:off x="627396" y="1844824"/>
            <a:ext cx="32577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dirty="0" smtClean="0">
                <a:solidFill>
                  <a:srgbClr val="F42A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Single-layer potential</a:t>
            </a:r>
            <a:endParaRPr kumimoji="1" lang="zh-TW" altLang="en-US" dirty="0" smtClean="0">
              <a:solidFill>
                <a:srgbClr val="F42AB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字方塊 151"/>
          <p:cNvSpPr txBox="1">
            <a:spLocks noChangeArrowheads="1"/>
          </p:cNvSpPr>
          <p:nvPr/>
        </p:nvSpPr>
        <p:spPr bwMode="auto">
          <a:xfrm>
            <a:off x="3575720" y="1852474"/>
            <a:ext cx="32577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dirty="0" smtClean="0">
                <a:solidFill>
                  <a:srgbClr val="F42A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Double-layer potential</a:t>
            </a:r>
            <a:endParaRPr kumimoji="1" lang="zh-TW" altLang="en-US" dirty="0" smtClean="0">
              <a:solidFill>
                <a:srgbClr val="F42AB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物件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5425483"/>
              </p:ext>
            </p:extLst>
          </p:nvPr>
        </p:nvGraphicFramePr>
        <p:xfrm>
          <a:off x="986222" y="5013176"/>
          <a:ext cx="4087527" cy="5673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5" name="Equation" r:id="rId17" imgW="3568680" imgH="495000" progId="Equation.DSMT4">
                  <p:embed/>
                </p:oleObj>
              </mc:Choice>
              <mc:Fallback>
                <p:oleObj name="Equation" r:id="rId17" imgW="3568680" imgH="495000" progId="Equation.DSMT4">
                  <p:embed/>
                  <p:pic>
                    <p:nvPicPr>
                      <p:cNvPr id="0" name="物件 1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6222" y="5013176"/>
                        <a:ext cx="4087527" cy="5673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" name="群組 28"/>
          <p:cNvGrpSpPr/>
          <p:nvPr/>
        </p:nvGrpSpPr>
        <p:grpSpPr>
          <a:xfrm>
            <a:off x="8014022" y="1412776"/>
            <a:ext cx="2708385" cy="2732007"/>
            <a:chOff x="8014022" y="1412776"/>
            <a:chExt cx="2708385" cy="2732007"/>
          </a:xfrm>
        </p:grpSpPr>
        <p:grpSp>
          <p:nvGrpSpPr>
            <p:cNvPr id="28" name="群組 27"/>
            <p:cNvGrpSpPr/>
            <p:nvPr/>
          </p:nvGrpSpPr>
          <p:grpSpPr>
            <a:xfrm>
              <a:off x="8014022" y="1774948"/>
              <a:ext cx="2708384" cy="2369835"/>
              <a:chOff x="7896200" y="1829767"/>
              <a:chExt cx="2708384" cy="2369835"/>
            </a:xfrm>
          </p:grpSpPr>
          <p:graphicFrame>
            <p:nvGraphicFramePr>
              <p:cNvPr id="13" name="物件 1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1380100"/>
                  </p:ext>
                </p:extLst>
              </p:nvPr>
            </p:nvGraphicFramePr>
            <p:xfrm>
              <a:off x="7933928" y="2194511"/>
              <a:ext cx="623888" cy="3270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116" name="Equation" r:id="rId19" imgW="495000" imgH="253800" progId="Equation.DSMT4">
                      <p:embed/>
                    </p:oleObj>
                  </mc:Choice>
                  <mc:Fallback>
                    <p:oleObj name="Equation" r:id="rId19" imgW="495000" imgH="253800" progId="Equation.DSMT4">
                      <p:embed/>
                      <p:pic>
                        <p:nvPicPr>
                          <p:cNvPr id="0" name="物件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933928" y="2194511"/>
                            <a:ext cx="623888" cy="3270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4" name="物件 1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80045038"/>
                  </p:ext>
                </p:extLst>
              </p:nvPr>
            </p:nvGraphicFramePr>
            <p:xfrm>
              <a:off x="7983840" y="3439790"/>
              <a:ext cx="646112" cy="3492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117" name="Equation" r:id="rId21" imgW="469800" imgH="253800" progId="Equation.DSMT4">
                      <p:embed/>
                    </p:oleObj>
                  </mc:Choice>
                  <mc:Fallback>
                    <p:oleObj name="Equation" r:id="rId21" imgW="469800" imgH="253800" progId="Equation.DSMT4">
                      <p:embed/>
                      <p:pic>
                        <p:nvPicPr>
                          <p:cNvPr id="0" name="物件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983840" y="3439790"/>
                            <a:ext cx="646112" cy="3492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" name="物件 1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21423820"/>
                  </p:ext>
                </p:extLst>
              </p:nvPr>
            </p:nvGraphicFramePr>
            <p:xfrm>
              <a:off x="9806136" y="2217460"/>
              <a:ext cx="569913" cy="304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118" name="Equation" r:id="rId23" imgW="469800" imgH="253800" progId="Equation.DSMT4">
                      <p:embed/>
                    </p:oleObj>
                  </mc:Choice>
                  <mc:Fallback>
                    <p:oleObj name="Equation" r:id="rId23" imgW="469800" imgH="253800" progId="Equation.DSMT4">
                      <p:embed/>
                      <p:pic>
                        <p:nvPicPr>
                          <p:cNvPr id="0" name="物件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806136" y="2217460"/>
                            <a:ext cx="569913" cy="3048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" name="物件 1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4302045"/>
                  </p:ext>
                </p:extLst>
              </p:nvPr>
            </p:nvGraphicFramePr>
            <p:xfrm>
              <a:off x="9817184" y="3471158"/>
              <a:ext cx="617538" cy="304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119" name="Equation" r:id="rId25" imgW="533160" imgH="253800" progId="Equation.DSMT4">
                      <p:embed/>
                    </p:oleObj>
                  </mc:Choice>
                  <mc:Fallback>
                    <p:oleObj name="Equation" r:id="rId25" imgW="533160" imgH="253800" progId="Equation.DSMT4">
                      <p:embed/>
                      <p:pic>
                        <p:nvPicPr>
                          <p:cNvPr id="0" name="物件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817184" y="3471158"/>
                            <a:ext cx="617538" cy="3048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18" name="直線單箭頭接點 17"/>
              <p:cNvCxnSpPr/>
              <p:nvPr/>
            </p:nvCxnSpPr>
            <p:spPr>
              <a:xfrm>
                <a:off x="8811984" y="2348880"/>
                <a:ext cx="864096" cy="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線單箭頭接點 33"/>
              <p:cNvCxnSpPr/>
              <p:nvPr/>
            </p:nvCxnSpPr>
            <p:spPr>
              <a:xfrm>
                <a:off x="8871376" y="3604364"/>
                <a:ext cx="864096" cy="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單箭頭接點 19"/>
              <p:cNvCxnSpPr/>
              <p:nvPr/>
            </p:nvCxnSpPr>
            <p:spPr>
              <a:xfrm>
                <a:off x="8328248" y="2678440"/>
                <a:ext cx="0" cy="648072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線單箭頭接點 36"/>
              <p:cNvCxnSpPr/>
              <p:nvPr/>
            </p:nvCxnSpPr>
            <p:spPr>
              <a:xfrm>
                <a:off x="10128448" y="2678440"/>
                <a:ext cx="0" cy="648072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21" name="物件 2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36293416"/>
                  </p:ext>
                </p:extLst>
              </p:nvPr>
            </p:nvGraphicFramePr>
            <p:xfrm>
              <a:off x="7896200" y="2742920"/>
              <a:ext cx="339725" cy="5191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120" name="Equation" r:id="rId27" imgW="279360" imgH="431640" progId="Equation.DSMT4">
                      <p:embed/>
                    </p:oleObj>
                  </mc:Choice>
                  <mc:Fallback>
                    <p:oleObj name="Equation" r:id="rId27" imgW="279360" imgH="431640" progId="Equation.DSMT4">
                      <p:embed/>
                      <p:pic>
                        <p:nvPicPr>
                          <p:cNvPr id="0" name="物件 1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896200" y="2742920"/>
                            <a:ext cx="339725" cy="5191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5" name="物件 2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69662591"/>
                  </p:ext>
                </p:extLst>
              </p:nvPr>
            </p:nvGraphicFramePr>
            <p:xfrm>
              <a:off x="10264859" y="2742919"/>
              <a:ext cx="339725" cy="5191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121" name="Equation" r:id="rId29" imgW="279360" imgH="431640" progId="Equation.DSMT4">
                      <p:embed/>
                    </p:oleObj>
                  </mc:Choice>
                  <mc:Fallback>
                    <p:oleObj name="Equation" r:id="rId29" imgW="279360" imgH="431640" progId="Equation.DSMT4">
                      <p:embed/>
                      <p:pic>
                        <p:nvPicPr>
                          <p:cNvPr id="0" name="物件 2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264859" y="2742919"/>
                            <a:ext cx="339725" cy="51911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6" name="物件 2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60939400"/>
                  </p:ext>
                </p:extLst>
              </p:nvPr>
            </p:nvGraphicFramePr>
            <p:xfrm>
              <a:off x="9082107" y="1829767"/>
              <a:ext cx="323850" cy="5191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122" name="Equation" r:id="rId31" imgW="266400" imgH="431640" progId="Equation.DSMT4">
                      <p:embed/>
                    </p:oleObj>
                  </mc:Choice>
                  <mc:Fallback>
                    <p:oleObj name="Equation" r:id="rId31" imgW="266400" imgH="431640" progId="Equation.DSMT4">
                      <p:embed/>
                      <p:pic>
                        <p:nvPicPr>
                          <p:cNvPr id="0" name="物件 2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2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082107" y="1829767"/>
                            <a:ext cx="323850" cy="51911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7" name="物件 2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27286719"/>
                  </p:ext>
                </p:extLst>
              </p:nvPr>
            </p:nvGraphicFramePr>
            <p:xfrm>
              <a:off x="9082107" y="3680489"/>
              <a:ext cx="323850" cy="5191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123" name="Equation" r:id="rId33" imgW="266400" imgH="431640" progId="Equation.DSMT4">
                      <p:embed/>
                    </p:oleObj>
                  </mc:Choice>
                  <mc:Fallback>
                    <p:oleObj name="Equation" r:id="rId33" imgW="266400" imgH="431640" progId="Equation.DSMT4">
                      <p:embed/>
                      <p:pic>
                        <p:nvPicPr>
                          <p:cNvPr id="0" name="物件 2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082107" y="3680489"/>
                            <a:ext cx="323850" cy="51911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44" name="文字方塊 43"/>
            <p:cNvSpPr txBox="1"/>
            <p:nvPr/>
          </p:nvSpPr>
          <p:spPr bwMode="auto">
            <a:xfrm>
              <a:off x="8216793" y="1412776"/>
              <a:ext cx="250561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zh-TW" sz="16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Relation of kernel</a:t>
              </a:r>
              <a:r>
                <a:rPr kumimoji="1" lang="zh-TW" altLang="en-US" sz="16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zh-TW" sz="16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functions</a:t>
              </a:r>
              <a:endParaRPr kumimoji="1" lang="zh-TW" alt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13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標題 1"/>
          <p:cNvSpPr txBox="1">
            <a:spLocks/>
          </p:cNvSpPr>
          <p:nvPr/>
        </p:nvSpPr>
        <p:spPr>
          <a:xfrm>
            <a:off x="353736" y="188640"/>
            <a:ext cx="10515600" cy="904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Approximate </a:t>
            </a: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degenerate boundary by </a:t>
            </a:r>
            <a:endParaRPr lang="en-US" altLang="zh-TW" sz="36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3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using </a:t>
            </a: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the two ways</a:t>
            </a:r>
          </a:p>
        </p:txBody>
      </p:sp>
      <p:sp>
        <p:nvSpPr>
          <p:cNvPr id="74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9696400" y="6309320"/>
            <a:ext cx="2743200" cy="365125"/>
          </a:xfrm>
        </p:spPr>
        <p:txBody>
          <a:bodyPr/>
          <a:lstStyle/>
          <a:p>
            <a:r>
              <a:rPr lang="en-US" altLang="zh-TW" dirty="0" smtClean="0"/>
              <a:t>13</a:t>
            </a:r>
            <a:endParaRPr lang="zh-TW" altLang="en-US" dirty="0"/>
          </a:p>
        </p:txBody>
      </p:sp>
      <p:pic>
        <p:nvPicPr>
          <p:cNvPr id="81" name="Picture 117" descr="ellipse-rigid inclusion x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" r="65378"/>
          <a:stretch>
            <a:fillRect/>
          </a:stretch>
        </p:blipFill>
        <p:spPr bwMode="auto">
          <a:xfrm>
            <a:off x="170090" y="2456460"/>
            <a:ext cx="2298327" cy="1821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向右箭號 2"/>
          <p:cNvSpPr>
            <a:spLocks noChangeAspect="1"/>
          </p:cNvSpPr>
          <p:nvPr/>
        </p:nvSpPr>
        <p:spPr>
          <a:xfrm rot="-1200000">
            <a:off x="2287686" y="222783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4" name="內容版面配置區 2"/>
          <p:cNvSpPr txBox="1">
            <a:spLocks/>
          </p:cNvSpPr>
          <p:nvPr/>
        </p:nvSpPr>
        <p:spPr>
          <a:xfrm>
            <a:off x="8688288" y="0"/>
            <a:ext cx="3532799" cy="123768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altLang="zh-TW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altLang="zh-TW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Analytical </a:t>
            </a:r>
            <a:r>
              <a:rPr lang="en-US" altLang="zh-TW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tool</a:t>
            </a:r>
            <a:r>
              <a:rPr lang="zh-TW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TW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TW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degenerate </a:t>
            </a:r>
            <a:r>
              <a:rPr lang="en-US" altLang="zh-TW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kernel </a:t>
            </a:r>
            <a:r>
              <a:rPr lang="en-US" altLang="zh-TW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elliptical coordinates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altLang="zh-TW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Indirect BIE formulation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altLang="zh-TW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Analytical solution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altLang="zh-TW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en-US" altLang="zh-TW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群組 17"/>
          <p:cNvGrpSpPr/>
          <p:nvPr/>
        </p:nvGrpSpPr>
        <p:grpSpPr>
          <a:xfrm>
            <a:off x="3224645" y="1596270"/>
            <a:ext cx="2484013" cy="1472690"/>
            <a:chOff x="4490765" y="2067423"/>
            <a:chExt cx="2484013" cy="1472690"/>
          </a:xfrm>
        </p:grpSpPr>
        <p:grpSp>
          <p:nvGrpSpPr>
            <p:cNvPr id="17" name="群組 16"/>
            <p:cNvGrpSpPr/>
            <p:nvPr/>
          </p:nvGrpSpPr>
          <p:grpSpPr>
            <a:xfrm>
              <a:off x="4490765" y="2082056"/>
              <a:ext cx="2484013" cy="1431162"/>
              <a:chOff x="4490765" y="2082056"/>
              <a:chExt cx="2484013" cy="1431162"/>
            </a:xfrm>
          </p:grpSpPr>
          <p:sp>
            <p:nvSpPr>
              <p:cNvPr id="7" name="文字方塊 6"/>
              <p:cNvSpPr txBox="1"/>
              <p:nvPr/>
            </p:nvSpPr>
            <p:spPr>
              <a:xfrm>
                <a:off x="4871751" y="2082056"/>
                <a:ext cx="16089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400" dirty="0" smtClean="0"/>
                  <a:t>Indirect BIE</a:t>
                </a:r>
                <a:endParaRPr lang="zh-TW" altLang="en-US" sz="2400" dirty="0"/>
              </a:p>
            </p:txBody>
          </p:sp>
          <p:sp>
            <p:nvSpPr>
              <p:cNvPr id="88" name="文字方塊 87"/>
              <p:cNvSpPr txBox="1"/>
              <p:nvPr/>
            </p:nvSpPr>
            <p:spPr>
              <a:xfrm>
                <a:off x="4490765" y="3051553"/>
                <a:ext cx="24840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400" dirty="0" smtClean="0"/>
                  <a:t>Degenerate kernel</a:t>
                </a:r>
                <a:endParaRPr lang="zh-TW" altLang="en-US" sz="2400" dirty="0"/>
              </a:p>
            </p:txBody>
          </p:sp>
          <p:sp>
            <p:nvSpPr>
              <p:cNvPr id="9" name="加號 8"/>
              <p:cNvSpPr/>
              <p:nvPr/>
            </p:nvSpPr>
            <p:spPr>
              <a:xfrm>
                <a:off x="5412216" y="2491824"/>
                <a:ext cx="586624" cy="586624"/>
              </a:xfrm>
              <a:prstGeom prst="mathPlus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4" name="矩形 3"/>
            <p:cNvSpPr/>
            <p:nvPr/>
          </p:nvSpPr>
          <p:spPr>
            <a:xfrm>
              <a:off x="4539944" y="2067423"/>
              <a:ext cx="2425869" cy="1472690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94" name="Picture 117" descr="ellipse-rigid inclusion x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" r="65378"/>
          <a:stretch>
            <a:fillRect/>
          </a:stretch>
        </p:blipFill>
        <p:spPr bwMode="auto">
          <a:xfrm>
            <a:off x="6894017" y="1637189"/>
            <a:ext cx="2298327" cy="1821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5" name="文字方塊 94"/>
              <p:cNvSpPr txBox="1"/>
              <p:nvPr/>
            </p:nvSpPr>
            <p:spPr>
              <a:xfrm>
                <a:off x="6852748" y="1011565"/>
                <a:ext cx="210583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000" dirty="0" smtClean="0">
                    <a:solidFill>
                      <a:srgbClr val="FF0000"/>
                    </a:solidFill>
                  </a:rPr>
                  <a:t>Analytical solution</a:t>
                </a:r>
                <a:endParaRPr lang="en-US" altLang="zh-TW" sz="2000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>
                          <a:solidFill>
                            <a:srgbClr val="FF0000"/>
                          </a:solidFill>
                          <a:latin typeface="Cambria Math"/>
                        </a:rPr>
                        <m:t>𝑢</m:t>
                      </m:r>
                      <m:d>
                        <m:dPr>
                          <m:ctrlP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zh-TW" alt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𝜉</m:t>
                          </m:r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zh-TW" alt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𝜂</m:t>
                          </m:r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altLang="zh-TW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altLang="zh-TW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5" name="文字方塊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2748" y="1011565"/>
                <a:ext cx="2105833" cy="707886"/>
              </a:xfrm>
              <a:prstGeom prst="rect">
                <a:avLst/>
              </a:prstGeom>
              <a:blipFill rotWithShape="1">
                <a:blip r:embed="rId4"/>
                <a:stretch>
                  <a:fillRect l="-2890" t="-4310" r="-2312" b="-775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7" name="群組 96"/>
          <p:cNvGrpSpPr/>
          <p:nvPr/>
        </p:nvGrpSpPr>
        <p:grpSpPr>
          <a:xfrm>
            <a:off x="10200456" y="2889934"/>
            <a:ext cx="1691940" cy="1523254"/>
            <a:chOff x="6898216" y="5778295"/>
            <a:chExt cx="986059" cy="887750"/>
          </a:xfrm>
        </p:grpSpPr>
        <p:grpSp>
          <p:nvGrpSpPr>
            <p:cNvPr id="98" name="群組 97"/>
            <p:cNvGrpSpPr/>
            <p:nvPr/>
          </p:nvGrpSpPr>
          <p:grpSpPr>
            <a:xfrm>
              <a:off x="6898216" y="5778295"/>
              <a:ext cx="986059" cy="887750"/>
              <a:chOff x="9657734" y="4826756"/>
              <a:chExt cx="1154969" cy="1039820"/>
            </a:xfrm>
          </p:grpSpPr>
          <p:sp>
            <p:nvSpPr>
              <p:cNvPr id="100" name="矩形 99"/>
              <p:cNvSpPr/>
              <p:nvPr/>
            </p:nvSpPr>
            <p:spPr>
              <a:xfrm>
                <a:off x="9795780" y="4887618"/>
                <a:ext cx="879929" cy="918173"/>
              </a:xfrm>
              <a:prstGeom prst="rect">
                <a:avLst/>
              </a:prstGeom>
              <a:solidFill>
                <a:srgbClr val="E7E6E6"/>
              </a:solidFill>
              <a:ln w="12700" cap="flat" cmpd="sng" algn="ctr">
                <a:noFill/>
                <a:prstDash val="lg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grpSp>
            <p:nvGrpSpPr>
              <p:cNvPr id="101" name="群組 100"/>
              <p:cNvGrpSpPr/>
              <p:nvPr/>
            </p:nvGrpSpPr>
            <p:grpSpPr>
              <a:xfrm rot="5400000">
                <a:off x="10254688" y="5299030"/>
                <a:ext cx="1030289" cy="85741"/>
                <a:chOff x="1168439" y="2811269"/>
                <a:chExt cx="2230395" cy="185614"/>
              </a:xfrm>
            </p:grpSpPr>
            <p:grpSp>
              <p:nvGrpSpPr>
                <p:cNvPr id="138" name="群組 137"/>
                <p:cNvGrpSpPr/>
                <p:nvPr/>
              </p:nvGrpSpPr>
              <p:grpSpPr>
                <a:xfrm rot="10800000">
                  <a:off x="1168439" y="2814845"/>
                  <a:ext cx="179705" cy="179665"/>
                  <a:chOff x="0" y="0"/>
                  <a:chExt cx="179705" cy="179705"/>
                </a:xfrm>
              </p:grpSpPr>
              <p:sp>
                <p:nvSpPr>
                  <p:cNvPr id="157" name="橢圓 156"/>
                  <p:cNvSpPr/>
                  <p:nvPr/>
                </p:nvSpPr>
                <p:spPr>
                  <a:xfrm>
                    <a:off x="0" y="0"/>
                    <a:ext cx="179705" cy="179705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158" name="橢圓 157"/>
                  <p:cNvSpPr/>
                  <p:nvPr/>
                </p:nvSpPr>
                <p:spPr>
                  <a:xfrm>
                    <a:off x="60126" y="60330"/>
                    <a:ext cx="59452" cy="59452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  <p:grpSp>
              <p:nvGrpSpPr>
                <p:cNvPr id="139" name="群組 138"/>
                <p:cNvGrpSpPr/>
                <p:nvPr/>
              </p:nvGrpSpPr>
              <p:grpSpPr>
                <a:xfrm rot="10800000">
                  <a:off x="1478692" y="2811269"/>
                  <a:ext cx="179705" cy="179665"/>
                  <a:chOff x="0" y="0"/>
                  <a:chExt cx="179705" cy="179705"/>
                </a:xfrm>
              </p:grpSpPr>
              <p:sp>
                <p:nvSpPr>
                  <p:cNvPr id="155" name="橢圓 154"/>
                  <p:cNvSpPr/>
                  <p:nvPr/>
                </p:nvSpPr>
                <p:spPr>
                  <a:xfrm>
                    <a:off x="0" y="0"/>
                    <a:ext cx="179705" cy="179705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156" name="橢圓 155"/>
                  <p:cNvSpPr/>
                  <p:nvPr/>
                </p:nvSpPr>
                <p:spPr>
                  <a:xfrm>
                    <a:off x="60126" y="60330"/>
                    <a:ext cx="59452" cy="59452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  <p:grpSp>
              <p:nvGrpSpPr>
                <p:cNvPr id="140" name="群組 139"/>
                <p:cNvGrpSpPr/>
                <p:nvPr/>
              </p:nvGrpSpPr>
              <p:grpSpPr>
                <a:xfrm rot="10800000">
                  <a:off x="1819149" y="2811472"/>
                  <a:ext cx="179705" cy="179665"/>
                  <a:chOff x="0" y="0"/>
                  <a:chExt cx="179705" cy="179705"/>
                </a:xfrm>
              </p:grpSpPr>
              <p:sp>
                <p:nvSpPr>
                  <p:cNvPr id="153" name="橢圓 152"/>
                  <p:cNvSpPr/>
                  <p:nvPr/>
                </p:nvSpPr>
                <p:spPr>
                  <a:xfrm>
                    <a:off x="0" y="0"/>
                    <a:ext cx="179705" cy="179705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154" name="橢圓 153"/>
                  <p:cNvSpPr/>
                  <p:nvPr/>
                </p:nvSpPr>
                <p:spPr>
                  <a:xfrm>
                    <a:off x="60126" y="60330"/>
                    <a:ext cx="59452" cy="59452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  <p:grpSp>
              <p:nvGrpSpPr>
                <p:cNvPr id="141" name="群組 140"/>
                <p:cNvGrpSpPr/>
                <p:nvPr/>
              </p:nvGrpSpPr>
              <p:grpSpPr>
                <a:xfrm rot="10800000">
                  <a:off x="2146391" y="2817218"/>
                  <a:ext cx="179705" cy="179665"/>
                  <a:chOff x="0" y="0"/>
                  <a:chExt cx="179705" cy="179705"/>
                </a:xfrm>
              </p:grpSpPr>
              <p:sp>
                <p:nvSpPr>
                  <p:cNvPr id="151" name="橢圓 150"/>
                  <p:cNvSpPr/>
                  <p:nvPr/>
                </p:nvSpPr>
                <p:spPr>
                  <a:xfrm>
                    <a:off x="0" y="0"/>
                    <a:ext cx="179705" cy="179705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152" name="橢圓 151"/>
                  <p:cNvSpPr/>
                  <p:nvPr/>
                </p:nvSpPr>
                <p:spPr>
                  <a:xfrm>
                    <a:off x="60126" y="60330"/>
                    <a:ext cx="59452" cy="59452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  <p:grpSp>
              <p:nvGrpSpPr>
                <p:cNvPr id="142" name="群組 141"/>
                <p:cNvGrpSpPr/>
                <p:nvPr/>
              </p:nvGrpSpPr>
              <p:grpSpPr>
                <a:xfrm rot="10800000">
                  <a:off x="2501188" y="2811269"/>
                  <a:ext cx="179705" cy="179665"/>
                  <a:chOff x="0" y="0"/>
                  <a:chExt cx="179705" cy="179705"/>
                </a:xfrm>
              </p:grpSpPr>
              <p:sp>
                <p:nvSpPr>
                  <p:cNvPr id="149" name="橢圓 148"/>
                  <p:cNvSpPr/>
                  <p:nvPr/>
                </p:nvSpPr>
                <p:spPr>
                  <a:xfrm>
                    <a:off x="0" y="0"/>
                    <a:ext cx="179705" cy="179705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150" name="橢圓 149"/>
                  <p:cNvSpPr/>
                  <p:nvPr/>
                </p:nvSpPr>
                <p:spPr>
                  <a:xfrm>
                    <a:off x="60126" y="60330"/>
                    <a:ext cx="59452" cy="59452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  <p:grpSp>
              <p:nvGrpSpPr>
                <p:cNvPr id="143" name="群組 142"/>
                <p:cNvGrpSpPr/>
                <p:nvPr/>
              </p:nvGrpSpPr>
              <p:grpSpPr>
                <a:xfrm rot="10800000">
                  <a:off x="2873443" y="2811269"/>
                  <a:ext cx="179705" cy="179665"/>
                  <a:chOff x="0" y="0"/>
                  <a:chExt cx="179705" cy="179705"/>
                </a:xfrm>
              </p:grpSpPr>
              <p:sp>
                <p:nvSpPr>
                  <p:cNvPr id="147" name="橢圓 146"/>
                  <p:cNvSpPr/>
                  <p:nvPr/>
                </p:nvSpPr>
                <p:spPr>
                  <a:xfrm>
                    <a:off x="0" y="0"/>
                    <a:ext cx="179705" cy="179705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148" name="橢圓 147"/>
                  <p:cNvSpPr/>
                  <p:nvPr/>
                </p:nvSpPr>
                <p:spPr>
                  <a:xfrm>
                    <a:off x="60126" y="60330"/>
                    <a:ext cx="59452" cy="59452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  <p:grpSp>
              <p:nvGrpSpPr>
                <p:cNvPr id="144" name="群組 143"/>
                <p:cNvGrpSpPr/>
                <p:nvPr/>
              </p:nvGrpSpPr>
              <p:grpSpPr>
                <a:xfrm rot="10800000">
                  <a:off x="3219129" y="2811269"/>
                  <a:ext cx="179705" cy="179665"/>
                  <a:chOff x="0" y="0"/>
                  <a:chExt cx="179705" cy="179705"/>
                </a:xfrm>
              </p:grpSpPr>
              <p:sp>
                <p:nvSpPr>
                  <p:cNvPr id="145" name="橢圓 144"/>
                  <p:cNvSpPr/>
                  <p:nvPr/>
                </p:nvSpPr>
                <p:spPr>
                  <a:xfrm>
                    <a:off x="0" y="0"/>
                    <a:ext cx="179705" cy="179705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146" name="橢圓 145"/>
                  <p:cNvSpPr/>
                  <p:nvPr/>
                </p:nvSpPr>
                <p:spPr>
                  <a:xfrm>
                    <a:off x="60126" y="60330"/>
                    <a:ext cx="59452" cy="59452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02" name="群組 101"/>
              <p:cNvGrpSpPr/>
              <p:nvPr/>
            </p:nvGrpSpPr>
            <p:grpSpPr>
              <a:xfrm rot="16200000">
                <a:off x="9189700" y="5311895"/>
                <a:ext cx="1022715" cy="86648"/>
                <a:chOff x="1174831" y="3082080"/>
                <a:chExt cx="2224003" cy="188426"/>
              </a:xfrm>
            </p:grpSpPr>
            <p:grpSp>
              <p:nvGrpSpPr>
                <p:cNvPr id="103" name="群組 102"/>
                <p:cNvGrpSpPr/>
                <p:nvPr/>
              </p:nvGrpSpPr>
              <p:grpSpPr>
                <a:xfrm rot="13465222">
                  <a:off x="1174831" y="3090841"/>
                  <a:ext cx="179705" cy="179665"/>
                  <a:chOff x="0" y="0"/>
                  <a:chExt cx="179705" cy="179705"/>
                </a:xfrm>
              </p:grpSpPr>
              <p:sp>
                <p:nvSpPr>
                  <p:cNvPr id="134" name="橢圓 133"/>
                  <p:cNvSpPr/>
                  <p:nvPr/>
                </p:nvSpPr>
                <p:spPr>
                  <a:xfrm>
                    <a:off x="0" y="0"/>
                    <a:ext cx="179705" cy="179705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grpSp>
                <p:nvGrpSpPr>
                  <p:cNvPr id="135" name="群組 134"/>
                  <p:cNvGrpSpPr/>
                  <p:nvPr/>
                </p:nvGrpSpPr>
                <p:grpSpPr>
                  <a:xfrm>
                    <a:off x="0" y="0"/>
                    <a:ext cx="179705" cy="179705"/>
                    <a:chOff x="0" y="0"/>
                    <a:chExt cx="179705" cy="179705"/>
                  </a:xfrm>
                  <a:scene3d>
                    <a:camera prst="orthographicFront">
                      <a:rot lat="0" lon="0" rev="2700000"/>
                    </a:camera>
                    <a:lightRig rig="threePt" dir="t"/>
                  </a:scene3d>
                </p:grpSpPr>
                <p:cxnSp>
                  <p:nvCxnSpPr>
                    <p:cNvPr id="136" name="直線接點 135"/>
                    <p:cNvCxnSpPr/>
                    <p:nvPr/>
                  </p:nvCxnSpPr>
                  <p:spPr>
                    <a:xfrm>
                      <a:off x="0" y="90055"/>
                      <a:ext cx="179705" cy="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137" name="直線接點 136"/>
                    <p:cNvCxnSpPr/>
                    <p:nvPr/>
                  </p:nvCxnSpPr>
                  <p:spPr>
                    <a:xfrm>
                      <a:off x="90055" y="0"/>
                      <a:ext cx="0" cy="179705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</p:cxnSp>
              </p:grpSp>
            </p:grpSp>
            <p:grpSp>
              <p:nvGrpSpPr>
                <p:cNvPr id="104" name="群組 103"/>
                <p:cNvGrpSpPr/>
                <p:nvPr/>
              </p:nvGrpSpPr>
              <p:grpSpPr>
                <a:xfrm rot="13465222">
                  <a:off x="1478692" y="3088062"/>
                  <a:ext cx="179705" cy="179665"/>
                  <a:chOff x="0" y="0"/>
                  <a:chExt cx="179705" cy="179705"/>
                </a:xfrm>
              </p:grpSpPr>
              <p:sp>
                <p:nvSpPr>
                  <p:cNvPr id="130" name="橢圓 129"/>
                  <p:cNvSpPr/>
                  <p:nvPr/>
                </p:nvSpPr>
                <p:spPr>
                  <a:xfrm>
                    <a:off x="0" y="0"/>
                    <a:ext cx="179705" cy="179705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grpSp>
                <p:nvGrpSpPr>
                  <p:cNvPr id="131" name="群組 130"/>
                  <p:cNvGrpSpPr/>
                  <p:nvPr/>
                </p:nvGrpSpPr>
                <p:grpSpPr>
                  <a:xfrm>
                    <a:off x="0" y="0"/>
                    <a:ext cx="179705" cy="179705"/>
                    <a:chOff x="0" y="0"/>
                    <a:chExt cx="179705" cy="179705"/>
                  </a:xfrm>
                  <a:scene3d>
                    <a:camera prst="orthographicFront">
                      <a:rot lat="0" lon="0" rev="2700000"/>
                    </a:camera>
                    <a:lightRig rig="threePt" dir="t"/>
                  </a:scene3d>
                </p:grpSpPr>
                <p:cxnSp>
                  <p:nvCxnSpPr>
                    <p:cNvPr id="132" name="直線接點 131"/>
                    <p:cNvCxnSpPr/>
                    <p:nvPr/>
                  </p:nvCxnSpPr>
                  <p:spPr>
                    <a:xfrm>
                      <a:off x="0" y="90055"/>
                      <a:ext cx="179705" cy="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133" name="直線接點 132"/>
                    <p:cNvCxnSpPr/>
                    <p:nvPr/>
                  </p:nvCxnSpPr>
                  <p:spPr>
                    <a:xfrm>
                      <a:off x="90055" y="0"/>
                      <a:ext cx="0" cy="179705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</p:cxnSp>
              </p:grpSp>
            </p:grpSp>
            <p:grpSp>
              <p:nvGrpSpPr>
                <p:cNvPr id="105" name="群組 104"/>
                <p:cNvGrpSpPr/>
                <p:nvPr/>
              </p:nvGrpSpPr>
              <p:grpSpPr>
                <a:xfrm rot="13465222">
                  <a:off x="1820998" y="3087918"/>
                  <a:ext cx="179705" cy="179665"/>
                  <a:chOff x="0" y="0"/>
                  <a:chExt cx="179705" cy="179705"/>
                </a:xfrm>
              </p:grpSpPr>
              <p:sp>
                <p:nvSpPr>
                  <p:cNvPr id="126" name="橢圓 125"/>
                  <p:cNvSpPr/>
                  <p:nvPr/>
                </p:nvSpPr>
                <p:spPr>
                  <a:xfrm>
                    <a:off x="0" y="0"/>
                    <a:ext cx="179705" cy="179705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grpSp>
                <p:nvGrpSpPr>
                  <p:cNvPr id="127" name="群組 126"/>
                  <p:cNvGrpSpPr/>
                  <p:nvPr/>
                </p:nvGrpSpPr>
                <p:grpSpPr>
                  <a:xfrm>
                    <a:off x="0" y="0"/>
                    <a:ext cx="179705" cy="179705"/>
                    <a:chOff x="0" y="0"/>
                    <a:chExt cx="179705" cy="179705"/>
                  </a:xfrm>
                  <a:scene3d>
                    <a:camera prst="orthographicFront">
                      <a:rot lat="0" lon="0" rev="2700000"/>
                    </a:camera>
                    <a:lightRig rig="threePt" dir="t"/>
                  </a:scene3d>
                </p:grpSpPr>
                <p:cxnSp>
                  <p:nvCxnSpPr>
                    <p:cNvPr id="128" name="直線接點 127"/>
                    <p:cNvCxnSpPr/>
                    <p:nvPr/>
                  </p:nvCxnSpPr>
                  <p:spPr>
                    <a:xfrm>
                      <a:off x="0" y="90055"/>
                      <a:ext cx="179705" cy="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129" name="直線接點 128"/>
                    <p:cNvCxnSpPr/>
                    <p:nvPr/>
                  </p:nvCxnSpPr>
                  <p:spPr>
                    <a:xfrm>
                      <a:off x="90055" y="0"/>
                      <a:ext cx="0" cy="179705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</p:cxnSp>
              </p:grpSp>
            </p:grpSp>
            <p:grpSp>
              <p:nvGrpSpPr>
                <p:cNvPr id="106" name="群組 105"/>
                <p:cNvGrpSpPr/>
                <p:nvPr/>
              </p:nvGrpSpPr>
              <p:grpSpPr>
                <a:xfrm rot="13465222">
                  <a:off x="2146389" y="3082080"/>
                  <a:ext cx="179705" cy="179665"/>
                  <a:chOff x="0" y="0"/>
                  <a:chExt cx="179705" cy="179705"/>
                </a:xfrm>
              </p:grpSpPr>
              <p:sp>
                <p:nvSpPr>
                  <p:cNvPr id="122" name="橢圓 121"/>
                  <p:cNvSpPr/>
                  <p:nvPr/>
                </p:nvSpPr>
                <p:spPr>
                  <a:xfrm>
                    <a:off x="0" y="0"/>
                    <a:ext cx="179705" cy="179705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grpSp>
                <p:nvGrpSpPr>
                  <p:cNvPr id="123" name="群組 122"/>
                  <p:cNvGrpSpPr/>
                  <p:nvPr/>
                </p:nvGrpSpPr>
                <p:grpSpPr>
                  <a:xfrm>
                    <a:off x="0" y="0"/>
                    <a:ext cx="179705" cy="179705"/>
                    <a:chOff x="0" y="0"/>
                    <a:chExt cx="179705" cy="179705"/>
                  </a:xfrm>
                  <a:scene3d>
                    <a:camera prst="orthographicFront">
                      <a:rot lat="0" lon="0" rev="2700000"/>
                    </a:camera>
                    <a:lightRig rig="threePt" dir="t"/>
                  </a:scene3d>
                </p:grpSpPr>
                <p:cxnSp>
                  <p:nvCxnSpPr>
                    <p:cNvPr id="124" name="直線接點 123"/>
                    <p:cNvCxnSpPr/>
                    <p:nvPr/>
                  </p:nvCxnSpPr>
                  <p:spPr>
                    <a:xfrm>
                      <a:off x="0" y="90055"/>
                      <a:ext cx="179705" cy="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125" name="直線接點 124"/>
                    <p:cNvCxnSpPr/>
                    <p:nvPr/>
                  </p:nvCxnSpPr>
                  <p:spPr>
                    <a:xfrm>
                      <a:off x="90055" y="0"/>
                      <a:ext cx="0" cy="179705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</p:cxnSp>
              </p:grpSp>
            </p:grpSp>
            <p:grpSp>
              <p:nvGrpSpPr>
                <p:cNvPr id="107" name="群組 106"/>
                <p:cNvGrpSpPr/>
                <p:nvPr/>
              </p:nvGrpSpPr>
              <p:grpSpPr>
                <a:xfrm rot="13465222">
                  <a:off x="2504717" y="3087773"/>
                  <a:ext cx="179705" cy="179665"/>
                  <a:chOff x="0" y="0"/>
                  <a:chExt cx="179705" cy="179705"/>
                </a:xfrm>
              </p:grpSpPr>
              <p:sp>
                <p:nvSpPr>
                  <p:cNvPr id="118" name="橢圓 117"/>
                  <p:cNvSpPr/>
                  <p:nvPr/>
                </p:nvSpPr>
                <p:spPr>
                  <a:xfrm>
                    <a:off x="0" y="0"/>
                    <a:ext cx="179705" cy="179705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grpSp>
                <p:nvGrpSpPr>
                  <p:cNvPr id="119" name="群組 118"/>
                  <p:cNvGrpSpPr/>
                  <p:nvPr/>
                </p:nvGrpSpPr>
                <p:grpSpPr>
                  <a:xfrm>
                    <a:off x="0" y="0"/>
                    <a:ext cx="179705" cy="179705"/>
                    <a:chOff x="0" y="0"/>
                    <a:chExt cx="179705" cy="179705"/>
                  </a:xfrm>
                  <a:scene3d>
                    <a:camera prst="orthographicFront">
                      <a:rot lat="0" lon="0" rev="2700000"/>
                    </a:camera>
                    <a:lightRig rig="threePt" dir="t"/>
                  </a:scene3d>
                </p:grpSpPr>
                <p:cxnSp>
                  <p:nvCxnSpPr>
                    <p:cNvPr id="120" name="直線接點 119"/>
                    <p:cNvCxnSpPr/>
                    <p:nvPr/>
                  </p:nvCxnSpPr>
                  <p:spPr>
                    <a:xfrm>
                      <a:off x="0" y="90055"/>
                      <a:ext cx="179705" cy="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121" name="直線接點 120"/>
                    <p:cNvCxnSpPr/>
                    <p:nvPr/>
                  </p:nvCxnSpPr>
                  <p:spPr>
                    <a:xfrm>
                      <a:off x="90055" y="0"/>
                      <a:ext cx="0" cy="179705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</p:cxnSp>
              </p:grpSp>
            </p:grpSp>
            <p:grpSp>
              <p:nvGrpSpPr>
                <p:cNvPr id="108" name="群組 107"/>
                <p:cNvGrpSpPr/>
                <p:nvPr/>
              </p:nvGrpSpPr>
              <p:grpSpPr>
                <a:xfrm rot="13465222">
                  <a:off x="2873442" y="3090841"/>
                  <a:ext cx="179705" cy="179665"/>
                  <a:chOff x="0" y="0"/>
                  <a:chExt cx="179705" cy="179705"/>
                </a:xfrm>
              </p:grpSpPr>
              <p:sp>
                <p:nvSpPr>
                  <p:cNvPr id="114" name="橢圓 113"/>
                  <p:cNvSpPr/>
                  <p:nvPr/>
                </p:nvSpPr>
                <p:spPr>
                  <a:xfrm>
                    <a:off x="0" y="0"/>
                    <a:ext cx="179705" cy="179705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grpSp>
                <p:nvGrpSpPr>
                  <p:cNvPr id="115" name="群組 114"/>
                  <p:cNvGrpSpPr/>
                  <p:nvPr/>
                </p:nvGrpSpPr>
                <p:grpSpPr>
                  <a:xfrm>
                    <a:off x="0" y="0"/>
                    <a:ext cx="179705" cy="179705"/>
                    <a:chOff x="0" y="0"/>
                    <a:chExt cx="179705" cy="179705"/>
                  </a:xfrm>
                  <a:scene3d>
                    <a:camera prst="orthographicFront">
                      <a:rot lat="0" lon="0" rev="2700000"/>
                    </a:camera>
                    <a:lightRig rig="threePt" dir="t"/>
                  </a:scene3d>
                </p:grpSpPr>
                <p:cxnSp>
                  <p:nvCxnSpPr>
                    <p:cNvPr id="116" name="直線接點 115"/>
                    <p:cNvCxnSpPr/>
                    <p:nvPr/>
                  </p:nvCxnSpPr>
                  <p:spPr>
                    <a:xfrm>
                      <a:off x="0" y="90055"/>
                      <a:ext cx="179705" cy="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117" name="直線接點 116"/>
                    <p:cNvCxnSpPr/>
                    <p:nvPr/>
                  </p:nvCxnSpPr>
                  <p:spPr>
                    <a:xfrm>
                      <a:off x="90055" y="0"/>
                      <a:ext cx="0" cy="179705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</p:cxnSp>
              </p:grpSp>
            </p:grpSp>
            <p:grpSp>
              <p:nvGrpSpPr>
                <p:cNvPr id="109" name="群組 108"/>
                <p:cNvGrpSpPr/>
                <p:nvPr/>
              </p:nvGrpSpPr>
              <p:grpSpPr>
                <a:xfrm rot="13465222">
                  <a:off x="3219129" y="3087772"/>
                  <a:ext cx="179705" cy="179665"/>
                  <a:chOff x="0" y="0"/>
                  <a:chExt cx="179705" cy="179705"/>
                </a:xfrm>
              </p:grpSpPr>
              <p:sp>
                <p:nvSpPr>
                  <p:cNvPr id="110" name="橢圓 109"/>
                  <p:cNvSpPr/>
                  <p:nvPr/>
                </p:nvSpPr>
                <p:spPr>
                  <a:xfrm>
                    <a:off x="0" y="0"/>
                    <a:ext cx="179705" cy="179705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grpSp>
                <p:nvGrpSpPr>
                  <p:cNvPr id="111" name="群組 110"/>
                  <p:cNvGrpSpPr/>
                  <p:nvPr/>
                </p:nvGrpSpPr>
                <p:grpSpPr>
                  <a:xfrm>
                    <a:off x="0" y="0"/>
                    <a:ext cx="179705" cy="179705"/>
                    <a:chOff x="0" y="0"/>
                    <a:chExt cx="179705" cy="179705"/>
                  </a:xfrm>
                  <a:scene3d>
                    <a:camera prst="orthographicFront">
                      <a:rot lat="0" lon="0" rev="2700000"/>
                    </a:camera>
                    <a:lightRig rig="threePt" dir="t"/>
                  </a:scene3d>
                </p:grpSpPr>
                <p:cxnSp>
                  <p:nvCxnSpPr>
                    <p:cNvPr id="112" name="直線接點 111"/>
                    <p:cNvCxnSpPr/>
                    <p:nvPr/>
                  </p:nvCxnSpPr>
                  <p:spPr>
                    <a:xfrm>
                      <a:off x="0" y="90055"/>
                      <a:ext cx="179705" cy="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113" name="直線接點 112"/>
                    <p:cNvCxnSpPr/>
                    <p:nvPr/>
                  </p:nvCxnSpPr>
                  <p:spPr>
                    <a:xfrm>
                      <a:off x="90055" y="0"/>
                      <a:ext cx="0" cy="179705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</p:cxnSp>
              </p:grpSp>
            </p:grpSp>
          </p:grpSp>
        </p:grpSp>
        <p:sp>
          <p:nvSpPr>
            <p:cNvPr id="99" name="橢圓 98"/>
            <p:cNvSpPr/>
            <p:nvPr/>
          </p:nvSpPr>
          <p:spPr>
            <a:xfrm>
              <a:off x="7110076" y="6233869"/>
              <a:ext cx="547632" cy="16170"/>
            </a:xfrm>
            <a:prstGeom prst="ellipse">
              <a:avLst/>
            </a:prstGeom>
            <a:solidFill>
              <a:srgbClr val="76717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9326793" y="1943217"/>
                <a:ext cx="11051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40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𝜉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zh-TW" alt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793" y="1943217"/>
                <a:ext cx="1105174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1657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向右箭號 86"/>
          <p:cNvSpPr>
            <a:spLocks noChangeAspect="1"/>
          </p:cNvSpPr>
          <p:nvPr/>
        </p:nvSpPr>
        <p:spPr>
          <a:xfrm rot="1800000">
            <a:off x="2192134" y="409610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1" name="向右箭號 90"/>
          <p:cNvSpPr>
            <a:spLocks noChangeAspect="1"/>
          </p:cNvSpPr>
          <p:nvPr/>
        </p:nvSpPr>
        <p:spPr>
          <a:xfrm rot="1200000">
            <a:off x="9275175" y="234158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2" name="文字方塊 91"/>
          <p:cNvSpPr txBox="1"/>
          <p:nvPr/>
        </p:nvSpPr>
        <p:spPr>
          <a:xfrm>
            <a:off x="1558728" y="1887215"/>
            <a:ext cx="1284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chemeClr val="accent2"/>
                </a:solidFill>
              </a:rPr>
              <a:t>First way</a:t>
            </a:r>
            <a:endParaRPr lang="zh-TW" altLang="en-US" sz="2400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文字方塊 92"/>
              <p:cNvSpPr txBox="1"/>
              <p:nvPr/>
            </p:nvSpPr>
            <p:spPr>
              <a:xfrm>
                <a:off x="3326190" y="4267033"/>
                <a:ext cx="11051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40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𝜉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zh-TW" alt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93" name="文字方塊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6190" y="4267033"/>
                <a:ext cx="1105174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1657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6" name="群組 95"/>
          <p:cNvGrpSpPr/>
          <p:nvPr/>
        </p:nvGrpSpPr>
        <p:grpSpPr>
          <a:xfrm>
            <a:off x="2999656" y="4629195"/>
            <a:ext cx="1691940" cy="1523254"/>
            <a:chOff x="6898216" y="5778295"/>
            <a:chExt cx="986059" cy="887750"/>
          </a:xfrm>
        </p:grpSpPr>
        <p:grpSp>
          <p:nvGrpSpPr>
            <p:cNvPr id="159" name="群組 158"/>
            <p:cNvGrpSpPr/>
            <p:nvPr/>
          </p:nvGrpSpPr>
          <p:grpSpPr>
            <a:xfrm>
              <a:off x="6898216" y="5778295"/>
              <a:ext cx="986059" cy="887750"/>
              <a:chOff x="9657734" y="4826756"/>
              <a:chExt cx="1154969" cy="1039820"/>
            </a:xfrm>
          </p:grpSpPr>
          <p:sp>
            <p:nvSpPr>
              <p:cNvPr id="162" name="矩形 161"/>
              <p:cNvSpPr/>
              <p:nvPr/>
            </p:nvSpPr>
            <p:spPr>
              <a:xfrm>
                <a:off x="9795780" y="4887618"/>
                <a:ext cx="879929" cy="918173"/>
              </a:xfrm>
              <a:prstGeom prst="rect">
                <a:avLst/>
              </a:prstGeom>
              <a:solidFill>
                <a:srgbClr val="E7E6E6"/>
              </a:solidFill>
              <a:ln w="12700" cap="flat" cmpd="sng" algn="ctr">
                <a:noFill/>
                <a:prstDash val="lg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grpSp>
            <p:nvGrpSpPr>
              <p:cNvPr id="163" name="群組 162"/>
              <p:cNvGrpSpPr/>
              <p:nvPr/>
            </p:nvGrpSpPr>
            <p:grpSpPr>
              <a:xfrm rot="5400000">
                <a:off x="10254688" y="5299030"/>
                <a:ext cx="1030289" cy="85741"/>
                <a:chOff x="1168439" y="2811269"/>
                <a:chExt cx="2230395" cy="185614"/>
              </a:xfrm>
            </p:grpSpPr>
            <p:grpSp>
              <p:nvGrpSpPr>
                <p:cNvPr id="200" name="群組 199"/>
                <p:cNvGrpSpPr/>
                <p:nvPr/>
              </p:nvGrpSpPr>
              <p:grpSpPr>
                <a:xfrm rot="10800000">
                  <a:off x="1168439" y="2814845"/>
                  <a:ext cx="179705" cy="179665"/>
                  <a:chOff x="0" y="0"/>
                  <a:chExt cx="179705" cy="179705"/>
                </a:xfrm>
              </p:grpSpPr>
              <p:sp>
                <p:nvSpPr>
                  <p:cNvPr id="219" name="橢圓 218"/>
                  <p:cNvSpPr/>
                  <p:nvPr/>
                </p:nvSpPr>
                <p:spPr>
                  <a:xfrm>
                    <a:off x="0" y="0"/>
                    <a:ext cx="179705" cy="179705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220" name="橢圓 219"/>
                  <p:cNvSpPr/>
                  <p:nvPr/>
                </p:nvSpPr>
                <p:spPr>
                  <a:xfrm>
                    <a:off x="60126" y="60330"/>
                    <a:ext cx="59452" cy="59452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  <p:grpSp>
              <p:nvGrpSpPr>
                <p:cNvPr id="201" name="群組 200"/>
                <p:cNvGrpSpPr/>
                <p:nvPr/>
              </p:nvGrpSpPr>
              <p:grpSpPr>
                <a:xfrm rot="10800000">
                  <a:off x="1478692" y="2811269"/>
                  <a:ext cx="179705" cy="179665"/>
                  <a:chOff x="0" y="0"/>
                  <a:chExt cx="179705" cy="179705"/>
                </a:xfrm>
              </p:grpSpPr>
              <p:sp>
                <p:nvSpPr>
                  <p:cNvPr id="217" name="橢圓 216"/>
                  <p:cNvSpPr/>
                  <p:nvPr/>
                </p:nvSpPr>
                <p:spPr>
                  <a:xfrm>
                    <a:off x="0" y="0"/>
                    <a:ext cx="179705" cy="179705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218" name="橢圓 217"/>
                  <p:cNvSpPr/>
                  <p:nvPr/>
                </p:nvSpPr>
                <p:spPr>
                  <a:xfrm>
                    <a:off x="60126" y="60330"/>
                    <a:ext cx="59452" cy="59452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  <p:grpSp>
              <p:nvGrpSpPr>
                <p:cNvPr id="202" name="群組 201"/>
                <p:cNvGrpSpPr/>
                <p:nvPr/>
              </p:nvGrpSpPr>
              <p:grpSpPr>
                <a:xfrm rot="10800000">
                  <a:off x="1819149" y="2811472"/>
                  <a:ext cx="179705" cy="179665"/>
                  <a:chOff x="0" y="0"/>
                  <a:chExt cx="179705" cy="179705"/>
                </a:xfrm>
              </p:grpSpPr>
              <p:sp>
                <p:nvSpPr>
                  <p:cNvPr id="215" name="橢圓 214"/>
                  <p:cNvSpPr/>
                  <p:nvPr/>
                </p:nvSpPr>
                <p:spPr>
                  <a:xfrm>
                    <a:off x="0" y="0"/>
                    <a:ext cx="179705" cy="179705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216" name="橢圓 215"/>
                  <p:cNvSpPr/>
                  <p:nvPr/>
                </p:nvSpPr>
                <p:spPr>
                  <a:xfrm>
                    <a:off x="60126" y="60330"/>
                    <a:ext cx="59452" cy="59452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  <p:grpSp>
              <p:nvGrpSpPr>
                <p:cNvPr id="203" name="群組 202"/>
                <p:cNvGrpSpPr/>
                <p:nvPr/>
              </p:nvGrpSpPr>
              <p:grpSpPr>
                <a:xfrm rot="10800000">
                  <a:off x="2146391" y="2817218"/>
                  <a:ext cx="179705" cy="179665"/>
                  <a:chOff x="0" y="0"/>
                  <a:chExt cx="179705" cy="179705"/>
                </a:xfrm>
              </p:grpSpPr>
              <p:sp>
                <p:nvSpPr>
                  <p:cNvPr id="213" name="橢圓 212"/>
                  <p:cNvSpPr/>
                  <p:nvPr/>
                </p:nvSpPr>
                <p:spPr>
                  <a:xfrm>
                    <a:off x="0" y="0"/>
                    <a:ext cx="179705" cy="179705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214" name="橢圓 213"/>
                  <p:cNvSpPr/>
                  <p:nvPr/>
                </p:nvSpPr>
                <p:spPr>
                  <a:xfrm>
                    <a:off x="60126" y="60330"/>
                    <a:ext cx="59452" cy="59452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  <p:grpSp>
              <p:nvGrpSpPr>
                <p:cNvPr id="204" name="群組 203"/>
                <p:cNvGrpSpPr/>
                <p:nvPr/>
              </p:nvGrpSpPr>
              <p:grpSpPr>
                <a:xfrm rot="10800000">
                  <a:off x="2501188" y="2811269"/>
                  <a:ext cx="179705" cy="179665"/>
                  <a:chOff x="0" y="0"/>
                  <a:chExt cx="179705" cy="179705"/>
                </a:xfrm>
              </p:grpSpPr>
              <p:sp>
                <p:nvSpPr>
                  <p:cNvPr id="211" name="橢圓 210"/>
                  <p:cNvSpPr/>
                  <p:nvPr/>
                </p:nvSpPr>
                <p:spPr>
                  <a:xfrm>
                    <a:off x="0" y="0"/>
                    <a:ext cx="179705" cy="179705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212" name="橢圓 211"/>
                  <p:cNvSpPr/>
                  <p:nvPr/>
                </p:nvSpPr>
                <p:spPr>
                  <a:xfrm>
                    <a:off x="60126" y="60330"/>
                    <a:ext cx="59452" cy="59452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  <p:grpSp>
              <p:nvGrpSpPr>
                <p:cNvPr id="205" name="群組 204"/>
                <p:cNvGrpSpPr/>
                <p:nvPr/>
              </p:nvGrpSpPr>
              <p:grpSpPr>
                <a:xfrm rot="10800000">
                  <a:off x="2873443" y="2811269"/>
                  <a:ext cx="179705" cy="179665"/>
                  <a:chOff x="0" y="0"/>
                  <a:chExt cx="179705" cy="179705"/>
                </a:xfrm>
              </p:grpSpPr>
              <p:sp>
                <p:nvSpPr>
                  <p:cNvPr id="209" name="橢圓 208"/>
                  <p:cNvSpPr/>
                  <p:nvPr/>
                </p:nvSpPr>
                <p:spPr>
                  <a:xfrm>
                    <a:off x="0" y="0"/>
                    <a:ext cx="179705" cy="179705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210" name="橢圓 209"/>
                  <p:cNvSpPr/>
                  <p:nvPr/>
                </p:nvSpPr>
                <p:spPr>
                  <a:xfrm>
                    <a:off x="60126" y="60330"/>
                    <a:ext cx="59452" cy="59452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  <p:grpSp>
              <p:nvGrpSpPr>
                <p:cNvPr id="206" name="群組 205"/>
                <p:cNvGrpSpPr/>
                <p:nvPr/>
              </p:nvGrpSpPr>
              <p:grpSpPr>
                <a:xfrm rot="10800000">
                  <a:off x="3219129" y="2811269"/>
                  <a:ext cx="179705" cy="179665"/>
                  <a:chOff x="0" y="0"/>
                  <a:chExt cx="179705" cy="179705"/>
                </a:xfrm>
              </p:grpSpPr>
              <p:sp>
                <p:nvSpPr>
                  <p:cNvPr id="207" name="橢圓 206"/>
                  <p:cNvSpPr/>
                  <p:nvPr/>
                </p:nvSpPr>
                <p:spPr>
                  <a:xfrm>
                    <a:off x="0" y="0"/>
                    <a:ext cx="179705" cy="179705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208" name="橢圓 207"/>
                  <p:cNvSpPr/>
                  <p:nvPr/>
                </p:nvSpPr>
                <p:spPr>
                  <a:xfrm>
                    <a:off x="60126" y="60330"/>
                    <a:ext cx="59452" cy="59452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64" name="群組 163"/>
              <p:cNvGrpSpPr/>
              <p:nvPr/>
            </p:nvGrpSpPr>
            <p:grpSpPr>
              <a:xfrm rot="16200000">
                <a:off x="9189700" y="5311895"/>
                <a:ext cx="1022715" cy="86648"/>
                <a:chOff x="1174831" y="3082080"/>
                <a:chExt cx="2224003" cy="188426"/>
              </a:xfrm>
            </p:grpSpPr>
            <p:grpSp>
              <p:nvGrpSpPr>
                <p:cNvPr id="165" name="群組 164"/>
                <p:cNvGrpSpPr/>
                <p:nvPr/>
              </p:nvGrpSpPr>
              <p:grpSpPr>
                <a:xfrm rot="13465222">
                  <a:off x="1174831" y="3090841"/>
                  <a:ext cx="179705" cy="179665"/>
                  <a:chOff x="0" y="0"/>
                  <a:chExt cx="179705" cy="179705"/>
                </a:xfrm>
              </p:grpSpPr>
              <p:sp>
                <p:nvSpPr>
                  <p:cNvPr id="196" name="橢圓 195"/>
                  <p:cNvSpPr/>
                  <p:nvPr/>
                </p:nvSpPr>
                <p:spPr>
                  <a:xfrm>
                    <a:off x="0" y="0"/>
                    <a:ext cx="179705" cy="179705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grpSp>
                <p:nvGrpSpPr>
                  <p:cNvPr id="197" name="群組 196"/>
                  <p:cNvGrpSpPr/>
                  <p:nvPr/>
                </p:nvGrpSpPr>
                <p:grpSpPr>
                  <a:xfrm>
                    <a:off x="0" y="0"/>
                    <a:ext cx="179705" cy="179705"/>
                    <a:chOff x="0" y="0"/>
                    <a:chExt cx="179705" cy="179705"/>
                  </a:xfrm>
                  <a:scene3d>
                    <a:camera prst="orthographicFront">
                      <a:rot lat="0" lon="0" rev="2700000"/>
                    </a:camera>
                    <a:lightRig rig="threePt" dir="t"/>
                  </a:scene3d>
                </p:grpSpPr>
                <p:cxnSp>
                  <p:nvCxnSpPr>
                    <p:cNvPr id="198" name="直線接點 197"/>
                    <p:cNvCxnSpPr/>
                    <p:nvPr/>
                  </p:nvCxnSpPr>
                  <p:spPr>
                    <a:xfrm>
                      <a:off x="0" y="90055"/>
                      <a:ext cx="179705" cy="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199" name="直線接點 198"/>
                    <p:cNvCxnSpPr/>
                    <p:nvPr/>
                  </p:nvCxnSpPr>
                  <p:spPr>
                    <a:xfrm>
                      <a:off x="90055" y="0"/>
                      <a:ext cx="0" cy="179705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</p:cxnSp>
              </p:grpSp>
            </p:grpSp>
            <p:grpSp>
              <p:nvGrpSpPr>
                <p:cNvPr id="166" name="群組 165"/>
                <p:cNvGrpSpPr/>
                <p:nvPr/>
              </p:nvGrpSpPr>
              <p:grpSpPr>
                <a:xfrm rot="13465222">
                  <a:off x="1478692" y="3088062"/>
                  <a:ext cx="179705" cy="179665"/>
                  <a:chOff x="0" y="0"/>
                  <a:chExt cx="179705" cy="179705"/>
                </a:xfrm>
              </p:grpSpPr>
              <p:sp>
                <p:nvSpPr>
                  <p:cNvPr id="192" name="橢圓 191"/>
                  <p:cNvSpPr/>
                  <p:nvPr/>
                </p:nvSpPr>
                <p:spPr>
                  <a:xfrm>
                    <a:off x="0" y="0"/>
                    <a:ext cx="179705" cy="179705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grpSp>
                <p:nvGrpSpPr>
                  <p:cNvPr id="193" name="群組 192"/>
                  <p:cNvGrpSpPr/>
                  <p:nvPr/>
                </p:nvGrpSpPr>
                <p:grpSpPr>
                  <a:xfrm>
                    <a:off x="0" y="0"/>
                    <a:ext cx="179705" cy="179705"/>
                    <a:chOff x="0" y="0"/>
                    <a:chExt cx="179705" cy="179705"/>
                  </a:xfrm>
                  <a:scene3d>
                    <a:camera prst="orthographicFront">
                      <a:rot lat="0" lon="0" rev="2700000"/>
                    </a:camera>
                    <a:lightRig rig="threePt" dir="t"/>
                  </a:scene3d>
                </p:grpSpPr>
                <p:cxnSp>
                  <p:nvCxnSpPr>
                    <p:cNvPr id="194" name="直線接點 193"/>
                    <p:cNvCxnSpPr/>
                    <p:nvPr/>
                  </p:nvCxnSpPr>
                  <p:spPr>
                    <a:xfrm>
                      <a:off x="0" y="90055"/>
                      <a:ext cx="179705" cy="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195" name="直線接點 194"/>
                    <p:cNvCxnSpPr/>
                    <p:nvPr/>
                  </p:nvCxnSpPr>
                  <p:spPr>
                    <a:xfrm>
                      <a:off x="90055" y="0"/>
                      <a:ext cx="0" cy="179705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</p:cxnSp>
              </p:grpSp>
            </p:grpSp>
            <p:grpSp>
              <p:nvGrpSpPr>
                <p:cNvPr id="167" name="群組 166"/>
                <p:cNvGrpSpPr/>
                <p:nvPr/>
              </p:nvGrpSpPr>
              <p:grpSpPr>
                <a:xfrm rot="13465222">
                  <a:off x="1820998" y="3087918"/>
                  <a:ext cx="179705" cy="179665"/>
                  <a:chOff x="0" y="0"/>
                  <a:chExt cx="179705" cy="179705"/>
                </a:xfrm>
              </p:grpSpPr>
              <p:sp>
                <p:nvSpPr>
                  <p:cNvPr id="188" name="橢圓 187"/>
                  <p:cNvSpPr/>
                  <p:nvPr/>
                </p:nvSpPr>
                <p:spPr>
                  <a:xfrm>
                    <a:off x="0" y="0"/>
                    <a:ext cx="179705" cy="179705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grpSp>
                <p:nvGrpSpPr>
                  <p:cNvPr id="189" name="群組 188"/>
                  <p:cNvGrpSpPr/>
                  <p:nvPr/>
                </p:nvGrpSpPr>
                <p:grpSpPr>
                  <a:xfrm>
                    <a:off x="0" y="0"/>
                    <a:ext cx="179705" cy="179705"/>
                    <a:chOff x="0" y="0"/>
                    <a:chExt cx="179705" cy="179705"/>
                  </a:xfrm>
                  <a:scene3d>
                    <a:camera prst="orthographicFront">
                      <a:rot lat="0" lon="0" rev="2700000"/>
                    </a:camera>
                    <a:lightRig rig="threePt" dir="t"/>
                  </a:scene3d>
                </p:grpSpPr>
                <p:cxnSp>
                  <p:nvCxnSpPr>
                    <p:cNvPr id="190" name="直線接點 189"/>
                    <p:cNvCxnSpPr/>
                    <p:nvPr/>
                  </p:nvCxnSpPr>
                  <p:spPr>
                    <a:xfrm>
                      <a:off x="0" y="90055"/>
                      <a:ext cx="179705" cy="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191" name="直線接點 190"/>
                    <p:cNvCxnSpPr/>
                    <p:nvPr/>
                  </p:nvCxnSpPr>
                  <p:spPr>
                    <a:xfrm>
                      <a:off x="90055" y="0"/>
                      <a:ext cx="0" cy="179705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</p:cxnSp>
              </p:grpSp>
            </p:grpSp>
            <p:grpSp>
              <p:nvGrpSpPr>
                <p:cNvPr id="168" name="群組 167"/>
                <p:cNvGrpSpPr/>
                <p:nvPr/>
              </p:nvGrpSpPr>
              <p:grpSpPr>
                <a:xfrm rot="13465222">
                  <a:off x="2146389" y="3082080"/>
                  <a:ext cx="179705" cy="179665"/>
                  <a:chOff x="0" y="0"/>
                  <a:chExt cx="179705" cy="179705"/>
                </a:xfrm>
              </p:grpSpPr>
              <p:sp>
                <p:nvSpPr>
                  <p:cNvPr id="184" name="橢圓 183"/>
                  <p:cNvSpPr/>
                  <p:nvPr/>
                </p:nvSpPr>
                <p:spPr>
                  <a:xfrm>
                    <a:off x="0" y="0"/>
                    <a:ext cx="179705" cy="179705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grpSp>
                <p:nvGrpSpPr>
                  <p:cNvPr id="185" name="群組 184"/>
                  <p:cNvGrpSpPr/>
                  <p:nvPr/>
                </p:nvGrpSpPr>
                <p:grpSpPr>
                  <a:xfrm>
                    <a:off x="0" y="0"/>
                    <a:ext cx="179705" cy="179705"/>
                    <a:chOff x="0" y="0"/>
                    <a:chExt cx="179705" cy="179705"/>
                  </a:xfrm>
                  <a:scene3d>
                    <a:camera prst="orthographicFront">
                      <a:rot lat="0" lon="0" rev="2700000"/>
                    </a:camera>
                    <a:lightRig rig="threePt" dir="t"/>
                  </a:scene3d>
                </p:grpSpPr>
                <p:cxnSp>
                  <p:nvCxnSpPr>
                    <p:cNvPr id="186" name="直線接點 185"/>
                    <p:cNvCxnSpPr/>
                    <p:nvPr/>
                  </p:nvCxnSpPr>
                  <p:spPr>
                    <a:xfrm>
                      <a:off x="0" y="90055"/>
                      <a:ext cx="179705" cy="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187" name="直線接點 186"/>
                    <p:cNvCxnSpPr/>
                    <p:nvPr/>
                  </p:nvCxnSpPr>
                  <p:spPr>
                    <a:xfrm>
                      <a:off x="90055" y="0"/>
                      <a:ext cx="0" cy="179705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</p:cxnSp>
              </p:grpSp>
            </p:grpSp>
            <p:grpSp>
              <p:nvGrpSpPr>
                <p:cNvPr id="169" name="群組 168"/>
                <p:cNvGrpSpPr/>
                <p:nvPr/>
              </p:nvGrpSpPr>
              <p:grpSpPr>
                <a:xfrm rot="13465222">
                  <a:off x="2504717" y="3087773"/>
                  <a:ext cx="179705" cy="179665"/>
                  <a:chOff x="0" y="0"/>
                  <a:chExt cx="179705" cy="179705"/>
                </a:xfrm>
              </p:grpSpPr>
              <p:sp>
                <p:nvSpPr>
                  <p:cNvPr id="180" name="橢圓 179"/>
                  <p:cNvSpPr/>
                  <p:nvPr/>
                </p:nvSpPr>
                <p:spPr>
                  <a:xfrm>
                    <a:off x="0" y="0"/>
                    <a:ext cx="179705" cy="179705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grpSp>
                <p:nvGrpSpPr>
                  <p:cNvPr id="181" name="群組 180"/>
                  <p:cNvGrpSpPr/>
                  <p:nvPr/>
                </p:nvGrpSpPr>
                <p:grpSpPr>
                  <a:xfrm>
                    <a:off x="0" y="0"/>
                    <a:ext cx="179705" cy="179705"/>
                    <a:chOff x="0" y="0"/>
                    <a:chExt cx="179705" cy="179705"/>
                  </a:xfrm>
                  <a:scene3d>
                    <a:camera prst="orthographicFront">
                      <a:rot lat="0" lon="0" rev="2700000"/>
                    </a:camera>
                    <a:lightRig rig="threePt" dir="t"/>
                  </a:scene3d>
                </p:grpSpPr>
                <p:cxnSp>
                  <p:nvCxnSpPr>
                    <p:cNvPr id="182" name="直線接點 181"/>
                    <p:cNvCxnSpPr/>
                    <p:nvPr/>
                  </p:nvCxnSpPr>
                  <p:spPr>
                    <a:xfrm>
                      <a:off x="0" y="90055"/>
                      <a:ext cx="179705" cy="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183" name="直線接點 182"/>
                    <p:cNvCxnSpPr/>
                    <p:nvPr/>
                  </p:nvCxnSpPr>
                  <p:spPr>
                    <a:xfrm>
                      <a:off x="90055" y="0"/>
                      <a:ext cx="0" cy="179705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</p:cxnSp>
              </p:grpSp>
            </p:grpSp>
            <p:grpSp>
              <p:nvGrpSpPr>
                <p:cNvPr id="170" name="群組 169"/>
                <p:cNvGrpSpPr/>
                <p:nvPr/>
              </p:nvGrpSpPr>
              <p:grpSpPr>
                <a:xfrm rot="13465222">
                  <a:off x="2873442" y="3090841"/>
                  <a:ext cx="179705" cy="179665"/>
                  <a:chOff x="0" y="0"/>
                  <a:chExt cx="179705" cy="179705"/>
                </a:xfrm>
              </p:grpSpPr>
              <p:sp>
                <p:nvSpPr>
                  <p:cNvPr id="176" name="橢圓 175"/>
                  <p:cNvSpPr/>
                  <p:nvPr/>
                </p:nvSpPr>
                <p:spPr>
                  <a:xfrm>
                    <a:off x="0" y="0"/>
                    <a:ext cx="179705" cy="179705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grpSp>
                <p:nvGrpSpPr>
                  <p:cNvPr id="177" name="群組 176"/>
                  <p:cNvGrpSpPr/>
                  <p:nvPr/>
                </p:nvGrpSpPr>
                <p:grpSpPr>
                  <a:xfrm>
                    <a:off x="0" y="0"/>
                    <a:ext cx="179705" cy="179705"/>
                    <a:chOff x="0" y="0"/>
                    <a:chExt cx="179705" cy="179705"/>
                  </a:xfrm>
                  <a:scene3d>
                    <a:camera prst="orthographicFront">
                      <a:rot lat="0" lon="0" rev="2700000"/>
                    </a:camera>
                    <a:lightRig rig="threePt" dir="t"/>
                  </a:scene3d>
                </p:grpSpPr>
                <p:cxnSp>
                  <p:nvCxnSpPr>
                    <p:cNvPr id="178" name="直線接點 177"/>
                    <p:cNvCxnSpPr/>
                    <p:nvPr/>
                  </p:nvCxnSpPr>
                  <p:spPr>
                    <a:xfrm>
                      <a:off x="0" y="90055"/>
                      <a:ext cx="179705" cy="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179" name="直線接點 178"/>
                    <p:cNvCxnSpPr/>
                    <p:nvPr/>
                  </p:nvCxnSpPr>
                  <p:spPr>
                    <a:xfrm>
                      <a:off x="90055" y="0"/>
                      <a:ext cx="0" cy="179705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</p:cxnSp>
              </p:grpSp>
            </p:grpSp>
            <p:grpSp>
              <p:nvGrpSpPr>
                <p:cNvPr id="171" name="群組 170"/>
                <p:cNvGrpSpPr/>
                <p:nvPr/>
              </p:nvGrpSpPr>
              <p:grpSpPr>
                <a:xfrm rot="13465222">
                  <a:off x="3219129" y="3087772"/>
                  <a:ext cx="179705" cy="179665"/>
                  <a:chOff x="0" y="0"/>
                  <a:chExt cx="179705" cy="179705"/>
                </a:xfrm>
              </p:grpSpPr>
              <p:sp>
                <p:nvSpPr>
                  <p:cNvPr id="172" name="橢圓 171"/>
                  <p:cNvSpPr/>
                  <p:nvPr/>
                </p:nvSpPr>
                <p:spPr>
                  <a:xfrm>
                    <a:off x="0" y="0"/>
                    <a:ext cx="179705" cy="179705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grpSp>
                <p:nvGrpSpPr>
                  <p:cNvPr id="173" name="群組 172"/>
                  <p:cNvGrpSpPr/>
                  <p:nvPr/>
                </p:nvGrpSpPr>
                <p:grpSpPr>
                  <a:xfrm>
                    <a:off x="0" y="0"/>
                    <a:ext cx="179705" cy="179705"/>
                    <a:chOff x="0" y="0"/>
                    <a:chExt cx="179705" cy="179705"/>
                  </a:xfrm>
                  <a:scene3d>
                    <a:camera prst="orthographicFront">
                      <a:rot lat="0" lon="0" rev="2700000"/>
                    </a:camera>
                    <a:lightRig rig="threePt" dir="t"/>
                  </a:scene3d>
                </p:grpSpPr>
                <p:cxnSp>
                  <p:nvCxnSpPr>
                    <p:cNvPr id="174" name="直線接點 173"/>
                    <p:cNvCxnSpPr/>
                    <p:nvPr/>
                  </p:nvCxnSpPr>
                  <p:spPr>
                    <a:xfrm>
                      <a:off x="0" y="90055"/>
                      <a:ext cx="179705" cy="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175" name="直線接點 174"/>
                    <p:cNvCxnSpPr/>
                    <p:nvPr/>
                  </p:nvCxnSpPr>
                  <p:spPr>
                    <a:xfrm>
                      <a:off x="90055" y="0"/>
                      <a:ext cx="0" cy="179705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</p:cxnSp>
              </p:grpSp>
            </p:grpSp>
          </p:grpSp>
        </p:grpSp>
        <p:sp>
          <p:nvSpPr>
            <p:cNvPr id="161" name="橢圓 160"/>
            <p:cNvSpPr/>
            <p:nvPr/>
          </p:nvSpPr>
          <p:spPr>
            <a:xfrm>
              <a:off x="7110076" y="6233869"/>
              <a:ext cx="547632" cy="16170"/>
            </a:xfrm>
            <a:prstGeom prst="ellipse">
              <a:avLst/>
            </a:prstGeom>
            <a:solidFill>
              <a:srgbClr val="76717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1" name="文字方塊 220"/>
              <p:cNvSpPr txBox="1"/>
              <p:nvPr/>
            </p:nvSpPr>
            <p:spPr>
              <a:xfrm>
                <a:off x="10563978" y="2501371"/>
                <a:ext cx="9805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>
                          <a:solidFill>
                            <a:srgbClr val="FF0000"/>
                          </a:solidFill>
                          <a:latin typeface="Cambria Math"/>
                        </a:rPr>
                        <m:t>𝑢</m:t>
                      </m:r>
                      <m:d>
                        <m:dPr>
                          <m:ctrlP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zh-TW" alt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𝜉</m:t>
                          </m:r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zh-TW" alt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𝜂</m:t>
                          </m:r>
                        </m:e>
                      </m:d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1" name="文字方塊 2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3978" y="2501371"/>
                <a:ext cx="980525" cy="400110"/>
              </a:xfrm>
              <a:prstGeom prst="rect">
                <a:avLst/>
              </a:prstGeom>
              <a:blipFill rotWithShape="1">
                <a:blip r:embed="rId7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2" name="群組 221"/>
          <p:cNvGrpSpPr/>
          <p:nvPr/>
        </p:nvGrpSpPr>
        <p:grpSpPr>
          <a:xfrm>
            <a:off x="5407281" y="4640505"/>
            <a:ext cx="2484013" cy="1472690"/>
            <a:chOff x="4490765" y="2067423"/>
            <a:chExt cx="2484013" cy="1472690"/>
          </a:xfrm>
        </p:grpSpPr>
        <p:grpSp>
          <p:nvGrpSpPr>
            <p:cNvPr id="223" name="群組 222"/>
            <p:cNvGrpSpPr/>
            <p:nvPr/>
          </p:nvGrpSpPr>
          <p:grpSpPr>
            <a:xfrm>
              <a:off x="4490765" y="2082056"/>
              <a:ext cx="2484013" cy="1431162"/>
              <a:chOff x="4490765" y="2082056"/>
              <a:chExt cx="2484013" cy="1431162"/>
            </a:xfrm>
          </p:grpSpPr>
          <p:sp>
            <p:nvSpPr>
              <p:cNvPr id="225" name="文字方塊 224"/>
              <p:cNvSpPr txBox="1"/>
              <p:nvPr/>
            </p:nvSpPr>
            <p:spPr>
              <a:xfrm>
                <a:off x="4871751" y="2082056"/>
                <a:ext cx="16089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400" dirty="0" smtClean="0"/>
                  <a:t>Indirect BIE</a:t>
                </a:r>
                <a:endParaRPr lang="zh-TW" altLang="en-US" sz="2400" dirty="0"/>
              </a:p>
            </p:txBody>
          </p:sp>
          <p:sp>
            <p:nvSpPr>
              <p:cNvPr id="226" name="文字方塊 225"/>
              <p:cNvSpPr txBox="1"/>
              <p:nvPr/>
            </p:nvSpPr>
            <p:spPr>
              <a:xfrm>
                <a:off x="4490765" y="3051553"/>
                <a:ext cx="24840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400" dirty="0" smtClean="0"/>
                  <a:t>Degenerate kernel</a:t>
                </a:r>
                <a:endParaRPr lang="zh-TW" altLang="en-US" sz="2400" dirty="0"/>
              </a:p>
            </p:txBody>
          </p:sp>
          <p:sp>
            <p:nvSpPr>
              <p:cNvPr id="227" name="加號 226"/>
              <p:cNvSpPr/>
              <p:nvPr/>
            </p:nvSpPr>
            <p:spPr>
              <a:xfrm>
                <a:off x="5412216" y="2491824"/>
                <a:ext cx="586624" cy="586624"/>
              </a:xfrm>
              <a:prstGeom prst="mathPlus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224" name="矩形 223"/>
            <p:cNvSpPr/>
            <p:nvPr/>
          </p:nvSpPr>
          <p:spPr>
            <a:xfrm>
              <a:off x="4548909" y="2067423"/>
              <a:ext cx="2425869" cy="1472690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28" name="向右箭號 227"/>
          <p:cNvSpPr/>
          <p:nvPr/>
        </p:nvSpPr>
        <p:spPr>
          <a:xfrm>
            <a:off x="4790295" y="5143499"/>
            <a:ext cx="63315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9" name="向右箭號 228"/>
          <p:cNvSpPr/>
          <p:nvPr/>
        </p:nvSpPr>
        <p:spPr>
          <a:xfrm>
            <a:off x="7950278" y="5150007"/>
            <a:ext cx="63315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36" name="文字方塊 235"/>
          <p:cNvSpPr txBox="1"/>
          <p:nvPr/>
        </p:nvSpPr>
        <p:spPr>
          <a:xfrm>
            <a:off x="1103107" y="4316896"/>
            <a:ext cx="1658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chemeClr val="accent2"/>
                </a:solidFill>
              </a:rPr>
              <a:t>Second way</a:t>
            </a:r>
            <a:endParaRPr lang="zh-TW" altLang="en-US" sz="2400" dirty="0">
              <a:solidFill>
                <a:schemeClr val="accent2"/>
              </a:solidFill>
            </a:endParaRPr>
          </a:p>
        </p:txBody>
      </p:sp>
      <p:sp>
        <p:nvSpPr>
          <p:cNvPr id="237" name="向右箭號 236"/>
          <p:cNvSpPr>
            <a:spLocks noChangeAspect="1"/>
          </p:cNvSpPr>
          <p:nvPr/>
        </p:nvSpPr>
        <p:spPr>
          <a:xfrm rot="-5400000">
            <a:off x="10798341" y="4447681"/>
            <a:ext cx="63315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grpSp>
        <p:nvGrpSpPr>
          <p:cNvPr id="5" name="群組 4"/>
          <p:cNvGrpSpPr/>
          <p:nvPr/>
        </p:nvGrpSpPr>
        <p:grpSpPr>
          <a:xfrm>
            <a:off x="8731751" y="4965132"/>
            <a:ext cx="2620833" cy="1002366"/>
            <a:chOff x="8537828" y="5069525"/>
            <a:chExt cx="2620833" cy="1002366"/>
          </a:xfrm>
        </p:grpSpPr>
        <p:grpSp>
          <p:nvGrpSpPr>
            <p:cNvPr id="230" name="群組 229"/>
            <p:cNvGrpSpPr/>
            <p:nvPr/>
          </p:nvGrpSpPr>
          <p:grpSpPr>
            <a:xfrm>
              <a:off x="8602656" y="5354324"/>
              <a:ext cx="2556005" cy="717567"/>
              <a:chOff x="4548910" y="3006948"/>
              <a:chExt cx="2556005" cy="717567"/>
            </a:xfrm>
          </p:grpSpPr>
          <p:sp>
            <p:nvSpPr>
              <p:cNvPr id="234" name="文字方塊 233"/>
              <p:cNvSpPr txBox="1"/>
              <p:nvPr/>
            </p:nvSpPr>
            <p:spPr>
              <a:xfrm>
                <a:off x="4549353" y="3006948"/>
                <a:ext cx="255556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000" dirty="0" smtClean="0"/>
                  <a:t>Degenerate</a:t>
                </a:r>
                <a:r>
                  <a:rPr lang="zh-TW" altLang="en-US" sz="2000" dirty="0" smtClean="0"/>
                  <a:t> </a:t>
                </a:r>
                <a:r>
                  <a:rPr lang="en-US" altLang="zh-TW" sz="2000" dirty="0" smtClean="0"/>
                  <a:t>boundary</a:t>
                </a:r>
              </a:p>
              <a:p>
                <a:r>
                  <a:rPr lang="en-US" altLang="zh-TW" sz="2000" dirty="0" smtClean="0"/>
                  <a:t>Degenerate</a:t>
                </a:r>
                <a:r>
                  <a:rPr lang="zh-TW" altLang="en-US" sz="2000" dirty="0" smtClean="0"/>
                  <a:t> </a:t>
                </a:r>
                <a:r>
                  <a:rPr lang="en-US" altLang="zh-TW" sz="2000" dirty="0" smtClean="0"/>
                  <a:t>scale</a:t>
                </a:r>
                <a:endParaRPr lang="zh-TW" altLang="en-US" sz="2000" dirty="0"/>
              </a:p>
            </p:txBody>
          </p:sp>
          <p:sp>
            <p:nvSpPr>
              <p:cNvPr id="232" name="矩形 231"/>
              <p:cNvSpPr/>
              <p:nvPr/>
            </p:nvSpPr>
            <p:spPr>
              <a:xfrm>
                <a:off x="4548910" y="3042081"/>
                <a:ext cx="2465268" cy="682434"/>
              </a:xfrm>
              <a:prstGeom prst="rect">
                <a:avLst/>
              </a:prstGeom>
              <a:noFill/>
              <a:ln w="2857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2" name="文字方塊 1"/>
            <p:cNvSpPr txBox="1"/>
            <p:nvPr/>
          </p:nvSpPr>
          <p:spPr>
            <a:xfrm>
              <a:off x="8537828" y="5069525"/>
              <a:ext cx="241724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chemeClr val="accent6"/>
                  </a:solidFill>
                </a:rPr>
                <a:t>Degeneracy mechanism</a:t>
              </a:r>
              <a:endParaRPr lang="zh-TW" altLang="en-US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86" name="向右箭號 85"/>
          <p:cNvSpPr/>
          <p:nvPr/>
        </p:nvSpPr>
        <p:spPr>
          <a:xfrm>
            <a:off x="5799003" y="207010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6" name="群組 5"/>
          <p:cNvGrpSpPr/>
          <p:nvPr/>
        </p:nvGrpSpPr>
        <p:grpSpPr>
          <a:xfrm>
            <a:off x="6852748" y="3280258"/>
            <a:ext cx="2417241" cy="692868"/>
            <a:chOff x="6852748" y="3244398"/>
            <a:chExt cx="2417241" cy="692868"/>
          </a:xfrm>
        </p:grpSpPr>
        <p:sp>
          <p:nvSpPr>
            <p:cNvPr id="231" name="文字方塊 230"/>
            <p:cNvSpPr txBox="1"/>
            <p:nvPr/>
          </p:nvSpPr>
          <p:spPr>
            <a:xfrm>
              <a:off x="7088454" y="3537156"/>
              <a:ext cx="20136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dirty="0" smtClean="0"/>
                <a:t>Degenerate</a:t>
              </a:r>
              <a:r>
                <a:rPr lang="zh-TW" altLang="en-US" sz="2000" dirty="0" smtClean="0"/>
                <a:t> </a:t>
              </a:r>
              <a:r>
                <a:rPr lang="en-US" altLang="zh-TW" sz="2000" dirty="0" smtClean="0"/>
                <a:t>scale</a:t>
              </a:r>
              <a:endParaRPr lang="zh-TW" altLang="en-US" sz="2000" dirty="0"/>
            </a:p>
          </p:txBody>
        </p:sp>
        <p:sp>
          <p:nvSpPr>
            <p:cNvPr id="233" name="矩形 232"/>
            <p:cNvSpPr/>
            <p:nvPr/>
          </p:nvSpPr>
          <p:spPr>
            <a:xfrm>
              <a:off x="6960096" y="3573909"/>
              <a:ext cx="2232248" cy="341217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5" name="文字方塊 234"/>
            <p:cNvSpPr txBox="1"/>
            <p:nvPr/>
          </p:nvSpPr>
          <p:spPr>
            <a:xfrm>
              <a:off x="6852748" y="3244398"/>
              <a:ext cx="241724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chemeClr val="accent6"/>
                  </a:solidFill>
                </a:rPr>
                <a:t>Degeneracy mechanism</a:t>
              </a:r>
              <a:endParaRPr lang="zh-TW" altLang="en-US" dirty="0">
                <a:solidFill>
                  <a:schemeClr val="accent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188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89620" y="1124744"/>
            <a:ext cx="11412760" cy="2387600"/>
          </a:xfrm>
        </p:spPr>
        <p:txBody>
          <a:bodyPr>
            <a:norm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Analytical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  <a:endParaRPr lang="zh-TW" altLang="en-US" dirty="0"/>
          </a:p>
        </p:txBody>
      </p:sp>
      <p:sp>
        <p:nvSpPr>
          <p:cNvPr id="4" name="內容版面配置區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投影片編號版面配置區 18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TW" dirty="0" smtClean="0"/>
              <a:t>14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9962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744" y="1115104"/>
            <a:ext cx="9815808" cy="51841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標題 2"/>
              <p:cNvSpPr>
                <a:spLocks noGrp="1"/>
              </p:cNvSpPr>
              <p:nvPr>
                <p:ph type="title"/>
              </p:nvPr>
            </p:nvSpPr>
            <p:spPr>
              <a:xfrm>
                <a:off x="220481" y="-48468"/>
                <a:ext cx="8827848" cy="1325563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Analytical solutions for elliptic </a:t>
                </a:r>
                <a:r>
                  <a:rPr lang="en-US" altLang="zh-TW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hole </a:t>
                </a:r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 elliptic </a:t>
                </a:r>
                <a:r>
                  <a:rPr lang="en-US" altLang="zh-TW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rigid </a:t>
                </a:r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inclusion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TW" altLang="en-US" sz="3200" i="1">
                            <a:latin typeface="Cambria Math"/>
                            <a:cs typeface="Times New Roman" panose="020206030504050203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TW" sz="3200" i="1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zh-TW" altLang="en-US" sz="3200" i="1" smtClean="0">
                        <a:latin typeface="Cambria Math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altLang="zh-TW" sz="3200" b="0" i="1" smtClean="0">
                        <a:latin typeface="Cambria Math"/>
                        <a:cs typeface="Times New Roman" panose="02020603050405020304" pitchFamily="18" charset="0"/>
                      </a:rPr>
                      <m:t>0)</m:t>
                    </m:r>
                  </m:oMath>
                </a14:m>
                <a:endParaRPr lang="zh-TW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標題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20481" y="-48468"/>
                <a:ext cx="8827848" cy="1325563"/>
              </a:xfrm>
              <a:blipFill rotWithShape="1">
                <a:blip r:embed="rId4"/>
                <a:stretch>
                  <a:fillRect l="-1727" r="-276" b="-13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投影片編號版面配置區 18"/>
          <p:cNvSpPr>
            <a:spLocks noGrp="1"/>
          </p:cNvSpPr>
          <p:nvPr>
            <p:ph type="sldNum" sz="quarter" idx="12"/>
          </p:nvPr>
        </p:nvSpPr>
        <p:spPr>
          <a:xfrm>
            <a:off x="9716535" y="6339861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TW" dirty="0" smtClean="0"/>
              <a:t>15</a:t>
            </a:r>
            <a:endParaRPr lang="zh-TW" altLang="en-US" dirty="0"/>
          </a:p>
        </p:txBody>
      </p:sp>
      <p:sp>
        <p:nvSpPr>
          <p:cNvPr id="11" name="內容版面配置區 2"/>
          <p:cNvSpPr txBox="1">
            <a:spLocks/>
          </p:cNvSpPr>
          <p:nvPr/>
        </p:nvSpPr>
        <p:spPr>
          <a:xfrm>
            <a:off x="8688288" y="0"/>
            <a:ext cx="3532799" cy="123768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altLang="zh-TW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altLang="zh-TW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Analytical </a:t>
            </a:r>
            <a:r>
              <a:rPr lang="en-US" altLang="zh-TW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tool</a:t>
            </a:r>
            <a:r>
              <a:rPr lang="zh-TW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TW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TW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degenerate </a:t>
            </a:r>
            <a:r>
              <a:rPr lang="en-US" altLang="zh-TW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kernel </a:t>
            </a:r>
            <a:r>
              <a:rPr lang="en-US" altLang="zh-TW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elliptical </a:t>
            </a:r>
            <a:r>
              <a:rPr lang="en-US" altLang="zh-TW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coordinates</a:t>
            </a:r>
            <a:endParaRPr lang="en-US" altLang="zh-TW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altLang="zh-TW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Indirect BIE formulation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altLang="zh-TW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Analytical solution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altLang="zh-TW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en-US" altLang="zh-TW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79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標題 2"/>
              <p:cNvSpPr>
                <a:spLocks noGrp="1"/>
              </p:cNvSpPr>
              <p:nvPr>
                <p:ph type="title"/>
              </p:nvPr>
            </p:nvSpPr>
            <p:spPr>
              <a:xfrm>
                <a:off x="220481" y="-48468"/>
                <a:ext cx="8827848" cy="1325563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Analytical solutions for crack or rigid line inclusion by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2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TW" altLang="en-US" sz="3200" i="1">
                            <a:latin typeface="Cambria Math"/>
                            <a:cs typeface="Times New Roman" panose="020206030504050203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TW" sz="3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TW" sz="3200" b="0" i="1" smtClean="0">
                        <a:latin typeface="Cambria Math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zh-TW" alt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the final step</a:t>
                </a:r>
                <a:endParaRPr lang="zh-TW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標題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20481" y="-48468"/>
                <a:ext cx="8827848" cy="1325563"/>
              </a:xfrm>
              <a:blipFill>
                <a:blip r:embed="rId3"/>
                <a:stretch>
                  <a:fillRect l="-1727" r="-552" b="-13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投影片編號版面配置區 18"/>
          <p:cNvSpPr>
            <a:spLocks noGrp="1"/>
          </p:cNvSpPr>
          <p:nvPr>
            <p:ph type="sldNum" sz="quarter" idx="12"/>
          </p:nvPr>
        </p:nvSpPr>
        <p:spPr>
          <a:xfrm>
            <a:off x="9716535" y="6339861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TW" dirty="0" smtClean="0"/>
              <a:t>16</a:t>
            </a:r>
            <a:endParaRPr lang="zh-TW" altLang="en-US" dirty="0"/>
          </a:p>
        </p:txBody>
      </p:sp>
      <p:sp>
        <p:nvSpPr>
          <p:cNvPr id="11" name="內容版面配置區 2"/>
          <p:cNvSpPr txBox="1">
            <a:spLocks/>
          </p:cNvSpPr>
          <p:nvPr/>
        </p:nvSpPr>
        <p:spPr>
          <a:xfrm>
            <a:off x="8688288" y="0"/>
            <a:ext cx="3532799" cy="123768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altLang="zh-TW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altLang="zh-TW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Analytical </a:t>
            </a:r>
            <a:r>
              <a:rPr lang="en-US" altLang="zh-TW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tool</a:t>
            </a:r>
            <a:r>
              <a:rPr lang="zh-TW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TW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TW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degenerate </a:t>
            </a:r>
            <a:r>
              <a:rPr lang="en-US" altLang="zh-TW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kernel </a:t>
            </a:r>
            <a:r>
              <a:rPr lang="en-US" altLang="zh-TW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elliptical </a:t>
            </a:r>
            <a:r>
              <a:rPr lang="en-US" altLang="zh-TW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coordinates</a:t>
            </a:r>
            <a:endParaRPr lang="en-US" altLang="zh-TW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altLang="zh-TW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Indirect BIE formulation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altLang="zh-TW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Analytical solution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altLang="zh-TW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en-US" altLang="zh-TW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96" y="1369596"/>
            <a:ext cx="11791160" cy="450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8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00" y="1115133"/>
            <a:ext cx="11336626" cy="51669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標題 2"/>
              <p:cNvSpPr>
                <a:spLocks noGrp="1"/>
              </p:cNvSpPr>
              <p:nvPr>
                <p:ph type="title"/>
              </p:nvPr>
            </p:nvSpPr>
            <p:spPr>
              <a:xfrm>
                <a:off x="220481" y="-48468"/>
                <a:ext cx="8539815" cy="1325563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Analytical solutions of crack or rigid line inclusion by using the limit process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TW" altLang="en-US" sz="3200" i="1">
                            <a:latin typeface="Cambria Math"/>
                            <a:cs typeface="Times New Roman" panose="020206030504050203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TW" sz="3200" i="1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TW" sz="3200" b="0" i="1" smtClean="0">
                        <a:latin typeface="Cambria Math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TW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標題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20481" y="-48468"/>
                <a:ext cx="8539815" cy="1325563"/>
              </a:xfrm>
              <a:blipFill rotWithShape="1">
                <a:blip r:embed="rId4"/>
                <a:stretch>
                  <a:fillRect l="-1784" r="-2355" b="-13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投影片編號版面配置區 18"/>
          <p:cNvSpPr>
            <a:spLocks noGrp="1"/>
          </p:cNvSpPr>
          <p:nvPr>
            <p:ph type="sldNum" sz="quarter" idx="12"/>
          </p:nvPr>
        </p:nvSpPr>
        <p:spPr>
          <a:xfrm>
            <a:off x="9716535" y="6339861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TW" dirty="0" smtClean="0"/>
              <a:t>17</a:t>
            </a:r>
            <a:endParaRPr lang="zh-TW" altLang="en-US" dirty="0"/>
          </a:p>
        </p:txBody>
      </p:sp>
      <p:sp>
        <p:nvSpPr>
          <p:cNvPr id="11" name="內容版面配置區 2"/>
          <p:cNvSpPr txBox="1">
            <a:spLocks/>
          </p:cNvSpPr>
          <p:nvPr/>
        </p:nvSpPr>
        <p:spPr>
          <a:xfrm>
            <a:off x="8688288" y="0"/>
            <a:ext cx="3532799" cy="123768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altLang="zh-TW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altLang="zh-TW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Analytical </a:t>
            </a:r>
            <a:r>
              <a:rPr lang="en-US" altLang="zh-TW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tool</a:t>
            </a:r>
            <a:r>
              <a:rPr lang="zh-TW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TW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TW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degenerate </a:t>
            </a:r>
            <a:r>
              <a:rPr lang="en-US" altLang="zh-TW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kernel </a:t>
            </a:r>
            <a:r>
              <a:rPr lang="en-US" altLang="zh-TW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elliptical </a:t>
            </a:r>
            <a:r>
              <a:rPr lang="en-US" altLang="zh-TW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coordinates</a:t>
            </a:r>
            <a:endParaRPr lang="en-US" altLang="zh-TW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altLang="zh-TW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Indirect BIE formulation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altLang="zh-TW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Analytical solution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altLang="zh-TW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en-US" altLang="zh-TW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692840" y="1105602"/>
            <a:ext cx="2115127" cy="48436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6806826" y="1112647"/>
            <a:ext cx="2529533" cy="48366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2" name="群組 11"/>
          <p:cNvGrpSpPr/>
          <p:nvPr/>
        </p:nvGrpSpPr>
        <p:grpSpPr>
          <a:xfrm>
            <a:off x="1631504" y="4189979"/>
            <a:ext cx="2057762" cy="1759301"/>
            <a:chOff x="1730695" y="4198944"/>
            <a:chExt cx="2057762" cy="1759301"/>
          </a:xfrm>
        </p:grpSpPr>
        <p:sp>
          <p:nvSpPr>
            <p:cNvPr id="2" name="流程圖: 程序 1"/>
            <p:cNvSpPr/>
            <p:nvPr/>
          </p:nvSpPr>
          <p:spPr>
            <a:xfrm>
              <a:off x="1730695" y="4509120"/>
              <a:ext cx="2050889" cy="1449125"/>
            </a:xfrm>
            <a:prstGeom prst="flowChartProcess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2837748" y="4198944"/>
              <a:ext cx="950709" cy="369332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chemeClr val="accent1"/>
                  </a:solidFill>
                </a:rPr>
                <a:t>solvable</a:t>
              </a:r>
              <a:endParaRPr lang="zh-TW" altLang="en-US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4" name="群組 13"/>
          <p:cNvGrpSpPr/>
          <p:nvPr/>
        </p:nvGrpSpPr>
        <p:grpSpPr>
          <a:xfrm>
            <a:off x="9345613" y="3086890"/>
            <a:ext cx="2480813" cy="1413265"/>
            <a:chOff x="8839746" y="2808111"/>
            <a:chExt cx="2480813" cy="1413265"/>
          </a:xfrm>
        </p:grpSpPr>
        <p:sp>
          <p:nvSpPr>
            <p:cNvPr id="9" name="流程圖: 程序 8"/>
            <p:cNvSpPr/>
            <p:nvPr/>
          </p:nvSpPr>
          <p:spPr>
            <a:xfrm>
              <a:off x="8839746" y="3110632"/>
              <a:ext cx="2480813" cy="1110744"/>
            </a:xfrm>
            <a:prstGeom prst="flowChartProcess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10236604" y="2808111"/>
              <a:ext cx="950709" cy="369332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chemeClr val="accent1"/>
                  </a:solidFill>
                </a:rPr>
                <a:t>solvable</a:t>
              </a:r>
              <a:endParaRPr lang="zh-TW" altLang="en-US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865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zh-TW" altLang="en-US" dirty="0"/>
          </a:p>
        </p:txBody>
      </p:sp>
      <p:sp>
        <p:nvSpPr>
          <p:cNvPr id="5" name="投影片編號版面配置區 18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TW" dirty="0" smtClean="0"/>
              <a:t>18</a:t>
            </a:r>
            <a:endParaRPr lang="zh-TW" altLang="en-US" dirty="0"/>
          </a:p>
        </p:txBody>
      </p:sp>
      <p:sp>
        <p:nvSpPr>
          <p:cNvPr id="7" name="副標題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075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416" y="188640"/>
            <a:ext cx="10515600" cy="1325563"/>
          </a:xfrm>
        </p:spPr>
        <p:txBody>
          <a:bodyPr/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43472" y="1772816"/>
            <a:ext cx="9947448" cy="3888432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Analytical tool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degenerate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kernel in the elliptical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coordinates</a:t>
            </a:r>
          </a:p>
          <a:p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Indirect BIE formulation</a:t>
            </a:r>
          </a:p>
          <a:p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Analytical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</a:p>
          <a:p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9624392" y="6295958"/>
            <a:ext cx="2743200" cy="365125"/>
          </a:xfrm>
        </p:spPr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597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867"/>
            <a:ext cx="10515600" cy="1325563"/>
          </a:xfrm>
        </p:spPr>
        <p:txBody>
          <a:bodyPr/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1847528" y="1323363"/>
                <a:ext cx="8229600" cy="4785395"/>
              </a:xfrm>
            </p:spPr>
            <p:txBody>
              <a:bodyPr>
                <a:normAutofit fontScale="92500" lnSpcReduction="10000"/>
              </a:bodyPr>
              <a:lstStyle/>
              <a:p>
                <a:pPr algn="just"/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successfully extended our previous work from the direct BIE to the indirect BIE for solving anti-plane shear problems. </a:t>
                </a:r>
              </a:p>
              <a:p>
                <a:pPr algn="just"/>
                <a:endParaRPr lang="en-US" altLang="zh-TW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analytical solution of degenerate boundary can be obtained by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  <a:cs typeface="Times New Roman" panose="020206030504050203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TW" i="1">
                        <a:latin typeface="Cambria Math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zh-TW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final step.</a:t>
                </a:r>
              </a:p>
              <a:p>
                <a:pPr marL="0" indent="0" algn="just">
                  <a:buNone/>
                </a:pPr>
                <a:endPara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was found that only double-layer potential 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approach can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obtain 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field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 even though boundary density is 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contaminated for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crack case. 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rigid line inclusion 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case, only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single-layer potential 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approach can obtain the field solution.</a:t>
                </a:r>
                <a:endPara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en-US" altLang="zh-TW" dirty="0" smtClean="0"/>
              </a:p>
              <a:p>
                <a:pPr algn="just"/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47528" y="1323363"/>
                <a:ext cx="8229600" cy="4785395"/>
              </a:xfrm>
              <a:blipFill>
                <a:blip r:embed="rId3"/>
                <a:stretch>
                  <a:fillRect l="-1111" t="-2803" r="-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9624392" y="6309320"/>
            <a:ext cx="2743200" cy="365125"/>
          </a:xfrm>
          <a:prstGeom prst="rect">
            <a:avLst/>
          </a:prstGeom>
        </p:spPr>
        <p:txBody>
          <a:bodyPr/>
          <a:lstStyle/>
          <a:p>
            <a:fld id="{73DA0BB7-265A-403C-9275-D587AB510EDC}" type="slidenum">
              <a:rPr lang="zh-TW" altLang="en-US" smtClean="0"/>
              <a:t>19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5226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 flipH="1">
            <a:off x="3431704" y="914982"/>
            <a:ext cx="626469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Thanks for your attention</a:t>
            </a:r>
            <a:endParaRPr lang="zh-TW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20</a:t>
            </a:r>
            <a:endParaRPr lang="zh-TW" altLang="en-US" dirty="0"/>
          </a:p>
        </p:txBody>
      </p:sp>
      <p:pic>
        <p:nvPicPr>
          <p:cNvPr id="6" name="內容版面配置區 2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2172" y="1614447"/>
            <a:ext cx="8297862" cy="4116388"/>
          </a:xfr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17" y="3743243"/>
            <a:ext cx="1779608" cy="2518145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1631505" y="3481891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Keelung</a:t>
            </a:r>
            <a:endParaRPr lang="zh-TW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991545" y="3857178"/>
            <a:ext cx="216024" cy="2198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" name="直線接點 11"/>
          <p:cNvCxnSpPr>
            <a:stCxn id="10" idx="3"/>
            <a:endCxn id="6" idx="1"/>
          </p:cNvCxnSpPr>
          <p:nvPr/>
        </p:nvCxnSpPr>
        <p:spPr>
          <a:xfrm flipV="1">
            <a:off x="2207569" y="3672641"/>
            <a:ext cx="764603" cy="2944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3431704" y="1961422"/>
            <a:ext cx="504056" cy="63702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2013806" y="2075430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 office</a:t>
            </a:r>
            <a:endParaRPr lang="zh-TW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87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zh-TW" altLang="en-US" dirty="0"/>
          </a:p>
        </p:txBody>
      </p:sp>
      <p:sp>
        <p:nvSpPr>
          <p:cNvPr id="4" name="內容版面配置區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5467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0744" y="-99392"/>
            <a:ext cx="10515600" cy="1325563"/>
          </a:xfrm>
        </p:spPr>
        <p:txBody>
          <a:bodyPr/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Literature review of MSV for </a:t>
            </a:r>
            <a:b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antiplane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shear problem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</a:t>
            </a:fld>
            <a:endParaRPr lang="zh-TW" altLang="en-US"/>
          </a:p>
        </p:txBody>
      </p:sp>
      <p:sp>
        <p:nvSpPr>
          <p:cNvPr id="16" name="內容版面配置區 2"/>
          <p:cNvSpPr txBox="1">
            <a:spLocks/>
          </p:cNvSpPr>
          <p:nvPr/>
        </p:nvSpPr>
        <p:spPr>
          <a:xfrm>
            <a:off x="8688288" y="0"/>
            <a:ext cx="3532799" cy="123768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altLang="zh-TW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altLang="zh-TW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Analytical </a:t>
            </a:r>
            <a:r>
              <a:rPr lang="en-US" altLang="zh-TW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tool</a:t>
            </a:r>
            <a:r>
              <a:rPr lang="zh-TW" altLang="en-US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TW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TW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degenerate kernel in the elliptical coordinates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altLang="zh-TW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Indirect BIE formulation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altLang="zh-TW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Analytical solution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altLang="zh-TW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en-US" altLang="zh-TW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直線單箭頭接點 20"/>
          <p:cNvCxnSpPr/>
          <p:nvPr/>
        </p:nvCxnSpPr>
        <p:spPr>
          <a:xfrm flipV="1">
            <a:off x="767408" y="1475038"/>
            <a:ext cx="10653820" cy="40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>
          <a:xfrm flipV="1">
            <a:off x="695400" y="4079785"/>
            <a:ext cx="11161240" cy="10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橢圓 22"/>
          <p:cNvSpPr/>
          <p:nvPr/>
        </p:nvSpPr>
        <p:spPr>
          <a:xfrm>
            <a:off x="3446137" y="1340768"/>
            <a:ext cx="246574" cy="249875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11" name="橢圓 410"/>
          <p:cNvSpPr/>
          <p:nvPr/>
        </p:nvSpPr>
        <p:spPr>
          <a:xfrm>
            <a:off x="6675604" y="3954848"/>
            <a:ext cx="246574" cy="2498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0" name="群組 9"/>
          <p:cNvGrpSpPr/>
          <p:nvPr/>
        </p:nvGrpSpPr>
        <p:grpSpPr>
          <a:xfrm>
            <a:off x="1415480" y="1782881"/>
            <a:ext cx="4277748" cy="2192890"/>
            <a:chOff x="1415480" y="1782881"/>
            <a:chExt cx="4277748" cy="2192890"/>
          </a:xfrm>
        </p:grpSpPr>
        <p:sp>
          <p:nvSpPr>
            <p:cNvPr id="29" name="文字方塊 28"/>
            <p:cNvSpPr txBox="1"/>
            <p:nvPr/>
          </p:nvSpPr>
          <p:spPr>
            <a:xfrm>
              <a:off x="2063552" y="3090168"/>
              <a:ext cx="15764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altLang="zh-TW" sz="1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SCF</a:t>
              </a:r>
              <a:endParaRPr lang="zh-TW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" name="群組 2"/>
            <p:cNvGrpSpPr/>
            <p:nvPr/>
          </p:nvGrpSpPr>
          <p:grpSpPr>
            <a:xfrm>
              <a:off x="1415480" y="1782881"/>
              <a:ext cx="4277748" cy="2192890"/>
              <a:chOff x="1674236" y="1782881"/>
              <a:chExt cx="4277748" cy="2192890"/>
            </a:xfrm>
          </p:grpSpPr>
          <p:grpSp>
            <p:nvGrpSpPr>
              <p:cNvPr id="228" name="群組 227"/>
              <p:cNvGrpSpPr/>
              <p:nvPr/>
            </p:nvGrpSpPr>
            <p:grpSpPr>
              <a:xfrm>
                <a:off x="4007685" y="1783517"/>
                <a:ext cx="881270" cy="1052118"/>
                <a:chOff x="7827041" y="4669403"/>
                <a:chExt cx="605985" cy="723463"/>
              </a:xfrm>
            </p:grpSpPr>
            <p:sp>
              <p:nvSpPr>
                <p:cNvPr id="229" name="矩形 228"/>
                <p:cNvSpPr/>
                <p:nvPr/>
              </p:nvSpPr>
              <p:spPr>
                <a:xfrm>
                  <a:off x="7838447" y="4742611"/>
                  <a:ext cx="586859" cy="586859"/>
                </a:xfrm>
                <a:prstGeom prst="rect">
                  <a:avLst/>
                </a:prstGeom>
                <a:solidFill>
                  <a:srgbClr val="E7E6E6"/>
                </a:solidFill>
                <a:ln w="12700" cap="flat" cmpd="sng" algn="ctr">
                  <a:noFill/>
                  <a:prstDash val="lgDash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grpSp>
              <p:nvGrpSpPr>
                <p:cNvPr id="230" name="群組 229"/>
                <p:cNvGrpSpPr/>
                <p:nvPr/>
              </p:nvGrpSpPr>
              <p:grpSpPr>
                <a:xfrm>
                  <a:off x="7827041" y="5342436"/>
                  <a:ext cx="605985" cy="50430"/>
                  <a:chOff x="1168439" y="2811269"/>
                  <a:chExt cx="2230395" cy="185614"/>
                </a:xfrm>
              </p:grpSpPr>
              <p:grpSp>
                <p:nvGrpSpPr>
                  <p:cNvPr id="268" name="群組 267"/>
                  <p:cNvGrpSpPr/>
                  <p:nvPr/>
                </p:nvGrpSpPr>
                <p:grpSpPr>
                  <a:xfrm rot="10800000">
                    <a:off x="1168439" y="2814845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287" name="橢圓 286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sp>
                  <p:nvSpPr>
                    <p:cNvPr id="288" name="橢圓 287"/>
                    <p:cNvSpPr/>
                    <p:nvPr/>
                  </p:nvSpPr>
                  <p:spPr>
                    <a:xfrm>
                      <a:off x="60126" y="60330"/>
                      <a:ext cx="59452" cy="5945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269" name="群組 268"/>
                  <p:cNvGrpSpPr/>
                  <p:nvPr/>
                </p:nvGrpSpPr>
                <p:grpSpPr>
                  <a:xfrm rot="10800000">
                    <a:off x="1478692" y="2811269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285" name="橢圓 284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sp>
                  <p:nvSpPr>
                    <p:cNvPr id="286" name="橢圓 285"/>
                    <p:cNvSpPr/>
                    <p:nvPr/>
                  </p:nvSpPr>
                  <p:spPr>
                    <a:xfrm>
                      <a:off x="60126" y="60330"/>
                      <a:ext cx="59452" cy="5945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270" name="群組 269"/>
                  <p:cNvGrpSpPr/>
                  <p:nvPr/>
                </p:nvGrpSpPr>
                <p:grpSpPr>
                  <a:xfrm rot="10800000">
                    <a:off x="1819149" y="2811472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283" name="橢圓 282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sp>
                  <p:nvSpPr>
                    <p:cNvPr id="284" name="橢圓 283"/>
                    <p:cNvSpPr/>
                    <p:nvPr/>
                  </p:nvSpPr>
                  <p:spPr>
                    <a:xfrm>
                      <a:off x="60126" y="60330"/>
                      <a:ext cx="59452" cy="5945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271" name="群組 270"/>
                  <p:cNvGrpSpPr/>
                  <p:nvPr/>
                </p:nvGrpSpPr>
                <p:grpSpPr>
                  <a:xfrm rot="10800000">
                    <a:off x="2146391" y="2817218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281" name="橢圓 280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sp>
                  <p:nvSpPr>
                    <p:cNvPr id="282" name="橢圓 281"/>
                    <p:cNvSpPr/>
                    <p:nvPr/>
                  </p:nvSpPr>
                  <p:spPr>
                    <a:xfrm>
                      <a:off x="60126" y="60330"/>
                      <a:ext cx="59452" cy="5945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272" name="群組 271"/>
                  <p:cNvGrpSpPr/>
                  <p:nvPr/>
                </p:nvGrpSpPr>
                <p:grpSpPr>
                  <a:xfrm rot="10800000">
                    <a:off x="2501188" y="2811269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279" name="橢圓 278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sp>
                  <p:nvSpPr>
                    <p:cNvPr id="280" name="橢圓 279"/>
                    <p:cNvSpPr/>
                    <p:nvPr/>
                  </p:nvSpPr>
                  <p:spPr>
                    <a:xfrm>
                      <a:off x="60126" y="60330"/>
                      <a:ext cx="59452" cy="5945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273" name="群組 272"/>
                  <p:cNvGrpSpPr/>
                  <p:nvPr/>
                </p:nvGrpSpPr>
                <p:grpSpPr>
                  <a:xfrm rot="10800000">
                    <a:off x="2873443" y="2811269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277" name="橢圓 276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sp>
                  <p:nvSpPr>
                    <p:cNvPr id="278" name="橢圓 277"/>
                    <p:cNvSpPr/>
                    <p:nvPr/>
                  </p:nvSpPr>
                  <p:spPr>
                    <a:xfrm>
                      <a:off x="60126" y="60330"/>
                      <a:ext cx="59452" cy="5945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274" name="群組 273"/>
                  <p:cNvGrpSpPr/>
                  <p:nvPr/>
                </p:nvGrpSpPr>
                <p:grpSpPr>
                  <a:xfrm rot="10800000">
                    <a:off x="3219129" y="2811269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275" name="橢圓 274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sp>
                  <p:nvSpPr>
                    <p:cNvPr id="276" name="橢圓 275"/>
                    <p:cNvSpPr/>
                    <p:nvPr/>
                  </p:nvSpPr>
                  <p:spPr>
                    <a:xfrm>
                      <a:off x="60126" y="60330"/>
                      <a:ext cx="59452" cy="5945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231" name="群組 230"/>
                <p:cNvGrpSpPr/>
                <p:nvPr/>
              </p:nvGrpSpPr>
              <p:grpSpPr>
                <a:xfrm>
                  <a:off x="7828778" y="4669403"/>
                  <a:ext cx="604248" cy="51194"/>
                  <a:chOff x="1174831" y="3082080"/>
                  <a:chExt cx="2224003" cy="188426"/>
                </a:xfrm>
              </p:grpSpPr>
              <p:grpSp>
                <p:nvGrpSpPr>
                  <p:cNvPr id="233" name="群組 232"/>
                  <p:cNvGrpSpPr/>
                  <p:nvPr/>
                </p:nvGrpSpPr>
                <p:grpSpPr>
                  <a:xfrm rot="13465222">
                    <a:off x="1174831" y="3090841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264" name="橢圓 263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grpSp>
                  <p:nvGrpSpPr>
                    <p:cNvPr id="265" name="群組 264"/>
                    <p:cNvGrpSpPr/>
                    <p:nvPr/>
                  </p:nvGrpSpPr>
                  <p:grpSpPr>
                    <a:xfrm>
                      <a:off x="0" y="0"/>
                      <a:ext cx="179705" cy="179705"/>
                      <a:chOff x="0" y="0"/>
                      <a:chExt cx="179705" cy="179705"/>
                    </a:xfrm>
                    <a:scene3d>
                      <a:camera prst="orthographicFront">
                        <a:rot lat="0" lon="0" rev="2700000"/>
                      </a:camera>
                      <a:lightRig rig="threePt" dir="t"/>
                    </a:scene3d>
                  </p:grpSpPr>
                  <p:cxnSp>
                    <p:nvCxnSpPr>
                      <p:cNvPr id="266" name="直線接點 265"/>
                      <p:cNvCxnSpPr/>
                      <p:nvPr/>
                    </p:nvCxnSpPr>
                    <p:spPr>
                      <a:xfrm>
                        <a:off x="0" y="90055"/>
                        <a:ext cx="179705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267" name="直線接點 266"/>
                      <p:cNvCxnSpPr/>
                      <p:nvPr/>
                    </p:nvCxnSpPr>
                    <p:spPr>
                      <a:xfrm>
                        <a:off x="90055" y="0"/>
                        <a:ext cx="0" cy="179705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</p:grpSp>
              </p:grpSp>
              <p:grpSp>
                <p:nvGrpSpPr>
                  <p:cNvPr id="234" name="群組 233"/>
                  <p:cNvGrpSpPr/>
                  <p:nvPr/>
                </p:nvGrpSpPr>
                <p:grpSpPr>
                  <a:xfrm rot="13465222">
                    <a:off x="1478692" y="3088062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260" name="橢圓 259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grpSp>
                  <p:nvGrpSpPr>
                    <p:cNvPr id="261" name="群組 260"/>
                    <p:cNvGrpSpPr/>
                    <p:nvPr/>
                  </p:nvGrpSpPr>
                  <p:grpSpPr>
                    <a:xfrm>
                      <a:off x="0" y="0"/>
                      <a:ext cx="179705" cy="179705"/>
                      <a:chOff x="0" y="0"/>
                      <a:chExt cx="179705" cy="179705"/>
                    </a:xfrm>
                    <a:scene3d>
                      <a:camera prst="orthographicFront">
                        <a:rot lat="0" lon="0" rev="2700000"/>
                      </a:camera>
                      <a:lightRig rig="threePt" dir="t"/>
                    </a:scene3d>
                  </p:grpSpPr>
                  <p:cxnSp>
                    <p:nvCxnSpPr>
                      <p:cNvPr id="262" name="直線接點 261"/>
                      <p:cNvCxnSpPr/>
                      <p:nvPr/>
                    </p:nvCxnSpPr>
                    <p:spPr>
                      <a:xfrm>
                        <a:off x="0" y="90055"/>
                        <a:ext cx="179705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263" name="直線接點 262"/>
                      <p:cNvCxnSpPr/>
                      <p:nvPr/>
                    </p:nvCxnSpPr>
                    <p:spPr>
                      <a:xfrm>
                        <a:off x="90055" y="0"/>
                        <a:ext cx="0" cy="179705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</p:grpSp>
              </p:grpSp>
              <p:grpSp>
                <p:nvGrpSpPr>
                  <p:cNvPr id="235" name="群組 234"/>
                  <p:cNvGrpSpPr/>
                  <p:nvPr/>
                </p:nvGrpSpPr>
                <p:grpSpPr>
                  <a:xfrm rot="13465222">
                    <a:off x="1820998" y="3087918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256" name="橢圓 255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grpSp>
                  <p:nvGrpSpPr>
                    <p:cNvPr id="257" name="群組 256"/>
                    <p:cNvGrpSpPr/>
                    <p:nvPr/>
                  </p:nvGrpSpPr>
                  <p:grpSpPr>
                    <a:xfrm>
                      <a:off x="0" y="0"/>
                      <a:ext cx="179705" cy="179705"/>
                      <a:chOff x="0" y="0"/>
                      <a:chExt cx="179705" cy="179705"/>
                    </a:xfrm>
                    <a:scene3d>
                      <a:camera prst="orthographicFront">
                        <a:rot lat="0" lon="0" rev="2700000"/>
                      </a:camera>
                      <a:lightRig rig="threePt" dir="t"/>
                    </a:scene3d>
                  </p:grpSpPr>
                  <p:cxnSp>
                    <p:nvCxnSpPr>
                      <p:cNvPr id="258" name="直線接點 257"/>
                      <p:cNvCxnSpPr/>
                      <p:nvPr/>
                    </p:nvCxnSpPr>
                    <p:spPr>
                      <a:xfrm>
                        <a:off x="0" y="90055"/>
                        <a:ext cx="179705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259" name="直線接點 258"/>
                      <p:cNvCxnSpPr/>
                      <p:nvPr/>
                    </p:nvCxnSpPr>
                    <p:spPr>
                      <a:xfrm>
                        <a:off x="90055" y="0"/>
                        <a:ext cx="0" cy="179705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</p:grpSp>
              </p:grpSp>
              <p:grpSp>
                <p:nvGrpSpPr>
                  <p:cNvPr id="236" name="群組 235"/>
                  <p:cNvGrpSpPr/>
                  <p:nvPr/>
                </p:nvGrpSpPr>
                <p:grpSpPr>
                  <a:xfrm rot="13465222">
                    <a:off x="2146389" y="3082080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252" name="橢圓 251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grpSp>
                  <p:nvGrpSpPr>
                    <p:cNvPr id="253" name="群組 252"/>
                    <p:cNvGrpSpPr/>
                    <p:nvPr/>
                  </p:nvGrpSpPr>
                  <p:grpSpPr>
                    <a:xfrm>
                      <a:off x="0" y="0"/>
                      <a:ext cx="179705" cy="179705"/>
                      <a:chOff x="0" y="0"/>
                      <a:chExt cx="179705" cy="179705"/>
                    </a:xfrm>
                    <a:scene3d>
                      <a:camera prst="orthographicFront">
                        <a:rot lat="0" lon="0" rev="2700000"/>
                      </a:camera>
                      <a:lightRig rig="threePt" dir="t"/>
                    </a:scene3d>
                  </p:grpSpPr>
                  <p:cxnSp>
                    <p:nvCxnSpPr>
                      <p:cNvPr id="254" name="直線接點 253"/>
                      <p:cNvCxnSpPr/>
                      <p:nvPr/>
                    </p:nvCxnSpPr>
                    <p:spPr>
                      <a:xfrm>
                        <a:off x="0" y="90055"/>
                        <a:ext cx="179705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255" name="直線接點 254"/>
                      <p:cNvCxnSpPr/>
                      <p:nvPr/>
                    </p:nvCxnSpPr>
                    <p:spPr>
                      <a:xfrm>
                        <a:off x="90055" y="0"/>
                        <a:ext cx="0" cy="179705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</p:grpSp>
              </p:grpSp>
              <p:grpSp>
                <p:nvGrpSpPr>
                  <p:cNvPr id="237" name="群組 236"/>
                  <p:cNvGrpSpPr/>
                  <p:nvPr/>
                </p:nvGrpSpPr>
                <p:grpSpPr>
                  <a:xfrm rot="13465222">
                    <a:off x="2504717" y="3087773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248" name="橢圓 247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grpSp>
                  <p:nvGrpSpPr>
                    <p:cNvPr id="249" name="群組 248"/>
                    <p:cNvGrpSpPr/>
                    <p:nvPr/>
                  </p:nvGrpSpPr>
                  <p:grpSpPr>
                    <a:xfrm>
                      <a:off x="0" y="0"/>
                      <a:ext cx="179705" cy="179705"/>
                      <a:chOff x="0" y="0"/>
                      <a:chExt cx="179705" cy="179705"/>
                    </a:xfrm>
                    <a:scene3d>
                      <a:camera prst="orthographicFront">
                        <a:rot lat="0" lon="0" rev="2700000"/>
                      </a:camera>
                      <a:lightRig rig="threePt" dir="t"/>
                    </a:scene3d>
                  </p:grpSpPr>
                  <p:cxnSp>
                    <p:nvCxnSpPr>
                      <p:cNvPr id="250" name="直線接點 249"/>
                      <p:cNvCxnSpPr/>
                      <p:nvPr/>
                    </p:nvCxnSpPr>
                    <p:spPr>
                      <a:xfrm>
                        <a:off x="0" y="90055"/>
                        <a:ext cx="179705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251" name="直線接點 250"/>
                      <p:cNvCxnSpPr/>
                      <p:nvPr/>
                    </p:nvCxnSpPr>
                    <p:spPr>
                      <a:xfrm>
                        <a:off x="90055" y="0"/>
                        <a:ext cx="0" cy="179705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</p:grpSp>
              </p:grpSp>
              <p:grpSp>
                <p:nvGrpSpPr>
                  <p:cNvPr id="238" name="群組 237"/>
                  <p:cNvGrpSpPr/>
                  <p:nvPr/>
                </p:nvGrpSpPr>
                <p:grpSpPr>
                  <a:xfrm rot="13465222">
                    <a:off x="2873442" y="3090841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244" name="橢圓 243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grpSp>
                  <p:nvGrpSpPr>
                    <p:cNvPr id="245" name="群組 244"/>
                    <p:cNvGrpSpPr/>
                    <p:nvPr/>
                  </p:nvGrpSpPr>
                  <p:grpSpPr>
                    <a:xfrm>
                      <a:off x="0" y="0"/>
                      <a:ext cx="179705" cy="179705"/>
                      <a:chOff x="0" y="0"/>
                      <a:chExt cx="179705" cy="179705"/>
                    </a:xfrm>
                    <a:scene3d>
                      <a:camera prst="orthographicFront">
                        <a:rot lat="0" lon="0" rev="2700000"/>
                      </a:camera>
                      <a:lightRig rig="threePt" dir="t"/>
                    </a:scene3d>
                  </p:grpSpPr>
                  <p:cxnSp>
                    <p:nvCxnSpPr>
                      <p:cNvPr id="246" name="直線接點 245"/>
                      <p:cNvCxnSpPr/>
                      <p:nvPr/>
                    </p:nvCxnSpPr>
                    <p:spPr>
                      <a:xfrm>
                        <a:off x="0" y="90055"/>
                        <a:ext cx="179705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247" name="直線接點 246"/>
                      <p:cNvCxnSpPr/>
                      <p:nvPr/>
                    </p:nvCxnSpPr>
                    <p:spPr>
                      <a:xfrm>
                        <a:off x="90055" y="0"/>
                        <a:ext cx="0" cy="179705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</p:grpSp>
              </p:grpSp>
              <p:grpSp>
                <p:nvGrpSpPr>
                  <p:cNvPr id="239" name="群組 238"/>
                  <p:cNvGrpSpPr/>
                  <p:nvPr/>
                </p:nvGrpSpPr>
                <p:grpSpPr>
                  <a:xfrm rot="13465222">
                    <a:off x="3219129" y="3087772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240" name="橢圓 239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grpSp>
                  <p:nvGrpSpPr>
                    <p:cNvPr id="241" name="群組 240"/>
                    <p:cNvGrpSpPr/>
                    <p:nvPr/>
                  </p:nvGrpSpPr>
                  <p:grpSpPr>
                    <a:xfrm>
                      <a:off x="0" y="0"/>
                      <a:ext cx="179705" cy="179705"/>
                      <a:chOff x="0" y="0"/>
                      <a:chExt cx="179705" cy="179705"/>
                    </a:xfrm>
                    <a:scene3d>
                      <a:camera prst="orthographicFront">
                        <a:rot lat="0" lon="0" rev="2700000"/>
                      </a:camera>
                      <a:lightRig rig="threePt" dir="t"/>
                    </a:scene3d>
                  </p:grpSpPr>
                  <p:cxnSp>
                    <p:nvCxnSpPr>
                      <p:cNvPr id="242" name="直線接點 241"/>
                      <p:cNvCxnSpPr/>
                      <p:nvPr/>
                    </p:nvCxnSpPr>
                    <p:spPr>
                      <a:xfrm>
                        <a:off x="0" y="90055"/>
                        <a:ext cx="179705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243" name="直線接點 242"/>
                      <p:cNvCxnSpPr/>
                      <p:nvPr/>
                    </p:nvCxnSpPr>
                    <p:spPr>
                      <a:xfrm>
                        <a:off x="90055" y="0"/>
                        <a:ext cx="0" cy="179705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</p:grpSp>
              </p:grpSp>
            </p:grpSp>
            <p:sp>
              <p:nvSpPr>
                <p:cNvPr id="232" name="Oval 7"/>
                <p:cNvSpPr>
                  <a:spLocks noChangeAspect="1" noChangeArrowheads="1"/>
                </p:cNvSpPr>
                <p:nvPr/>
              </p:nvSpPr>
              <p:spPr bwMode="auto">
                <a:xfrm>
                  <a:off x="7988411" y="4890985"/>
                  <a:ext cx="292439" cy="299751"/>
                </a:xfrm>
                <a:prstGeom prst="ellipse">
                  <a:avLst/>
                </a:prstGeom>
                <a:solidFill>
                  <a:srgbClr val="767171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rgbClr val="0BD0D9"/>
                    </a:buClr>
                    <a:buSzPct val="95000"/>
                    <a:buFont typeface="Wingdings 2" panose="05020102010507070707" pitchFamily="18" charset="2"/>
                    <a:buChar char=""/>
                    <a:defRPr sz="2600">
                      <a:solidFill>
                        <a:schemeClr val="tx1"/>
                      </a:solidFill>
                      <a:latin typeface="Constantia" panose="02030602050306030303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85000"/>
                    <a:buFont typeface="Wingdings 2" panose="05020102010507070707" pitchFamily="18" charset="2"/>
                    <a:buChar char=""/>
                    <a:defRPr sz="2400">
                      <a:solidFill>
                        <a:schemeClr val="tx1"/>
                      </a:solidFill>
                      <a:latin typeface="Constantia" panose="02030602050306030303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 2" panose="05020102010507070707" pitchFamily="18" charset="2"/>
                    <a:buChar char=""/>
                    <a:defRPr sz="2100">
                      <a:solidFill>
                        <a:schemeClr val="tx1"/>
                      </a:solidFill>
                      <a:latin typeface="Constantia" panose="02030602050306030303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BD0D9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  <a:ea typeface="新細明體" panose="02020500000000000000" pitchFamily="18" charset="-12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  <a:ea typeface="新細明體" panose="02020500000000000000" pitchFamily="18" charset="-12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  <a:ea typeface="新細明體" panose="02020500000000000000" pitchFamily="18" charset="-12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  <a:ea typeface="新細明體" panose="02020500000000000000" pitchFamily="18" charset="-12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defTabSz="914400">
                    <a:spcBef>
                      <a:spcPct val="0"/>
                    </a:spcBef>
                    <a:buClrTx/>
                    <a:buSzTx/>
                    <a:buNone/>
                  </a:pPr>
                  <a:endParaRPr lang="zh-TW" altLang="en-US" sz="1800">
                    <a:solidFill>
                      <a:srgbClr val="000000"/>
                    </a:solidFill>
                    <a:latin typeface="Gill Sans MT" panose="020B0502020104020203" pitchFamily="34" charset="0"/>
                  </a:endParaRPr>
                </a:p>
              </p:txBody>
            </p:sp>
          </p:grpSp>
          <p:grpSp>
            <p:nvGrpSpPr>
              <p:cNvPr id="473" name="群組 472"/>
              <p:cNvGrpSpPr/>
              <p:nvPr/>
            </p:nvGrpSpPr>
            <p:grpSpPr>
              <a:xfrm>
                <a:off x="4019437" y="2961107"/>
                <a:ext cx="858290" cy="1014664"/>
                <a:chOff x="7816259" y="5492029"/>
                <a:chExt cx="611967" cy="723463"/>
              </a:xfrm>
            </p:grpSpPr>
            <p:sp>
              <p:nvSpPr>
                <p:cNvPr id="474" name="矩形 473"/>
                <p:cNvSpPr/>
                <p:nvPr/>
              </p:nvSpPr>
              <p:spPr>
                <a:xfrm>
                  <a:off x="7816259" y="5556606"/>
                  <a:ext cx="603369" cy="594114"/>
                </a:xfrm>
                <a:prstGeom prst="rect">
                  <a:avLst/>
                </a:prstGeom>
                <a:solidFill>
                  <a:srgbClr val="E7E6E6"/>
                </a:solidFill>
                <a:ln w="12700" cap="flat" cmpd="sng" algn="ctr">
                  <a:noFill/>
                  <a:prstDash val="lgDash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475" name="橢圓 474"/>
                <p:cNvSpPr/>
                <p:nvPr/>
              </p:nvSpPr>
              <p:spPr>
                <a:xfrm>
                  <a:off x="7973046" y="5709652"/>
                  <a:ext cx="291988" cy="291769"/>
                </a:xfrm>
                <a:prstGeom prst="ellipse">
                  <a:avLst/>
                </a:prstGeom>
                <a:solidFill>
                  <a:sysClr val="window" lastClr="FFFFFF"/>
                </a:solidFill>
                <a:ln w="9525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grpSp>
              <p:nvGrpSpPr>
                <p:cNvPr id="476" name="群組 475"/>
                <p:cNvGrpSpPr/>
                <p:nvPr/>
              </p:nvGrpSpPr>
              <p:grpSpPr>
                <a:xfrm>
                  <a:off x="7822241" y="6165062"/>
                  <a:ext cx="605985" cy="50430"/>
                  <a:chOff x="1168439" y="2811269"/>
                  <a:chExt cx="2230395" cy="185614"/>
                </a:xfrm>
              </p:grpSpPr>
              <p:grpSp>
                <p:nvGrpSpPr>
                  <p:cNvPr id="513" name="群組 512"/>
                  <p:cNvGrpSpPr/>
                  <p:nvPr/>
                </p:nvGrpSpPr>
                <p:grpSpPr>
                  <a:xfrm rot="10800000">
                    <a:off x="1168439" y="2814845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532" name="橢圓 531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sp>
                  <p:nvSpPr>
                    <p:cNvPr id="533" name="橢圓 532"/>
                    <p:cNvSpPr/>
                    <p:nvPr/>
                  </p:nvSpPr>
                  <p:spPr>
                    <a:xfrm>
                      <a:off x="60126" y="60330"/>
                      <a:ext cx="59452" cy="5945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14" name="群組 513"/>
                  <p:cNvGrpSpPr/>
                  <p:nvPr/>
                </p:nvGrpSpPr>
                <p:grpSpPr>
                  <a:xfrm rot="10800000">
                    <a:off x="1478692" y="2811269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530" name="橢圓 529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sp>
                  <p:nvSpPr>
                    <p:cNvPr id="531" name="橢圓 530"/>
                    <p:cNvSpPr/>
                    <p:nvPr/>
                  </p:nvSpPr>
                  <p:spPr>
                    <a:xfrm>
                      <a:off x="60126" y="60330"/>
                      <a:ext cx="59452" cy="5945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15" name="群組 514"/>
                  <p:cNvGrpSpPr/>
                  <p:nvPr/>
                </p:nvGrpSpPr>
                <p:grpSpPr>
                  <a:xfrm rot="10800000">
                    <a:off x="1819149" y="2811472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528" name="橢圓 527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sp>
                  <p:nvSpPr>
                    <p:cNvPr id="529" name="橢圓 528"/>
                    <p:cNvSpPr/>
                    <p:nvPr/>
                  </p:nvSpPr>
                  <p:spPr>
                    <a:xfrm>
                      <a:off x="60126" y="60330"/>
                      <a:ext cx="59452" cy="5945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16" name="群組 515"/>
                  <p:cNvGrpSpPr/>
                  <p:nvPr/>
                </p:nvGrpSpPr>
                <p:grpSpPr>
                  <a:xfrm rot="10800000">
                    <a:off x="2146391" y="2817218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526" name="橢圓 525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sp>
                  <p:nvSpPr>
                    <p:cNvPr id="527" name="橢圓 526"/>
                    <p:cNvSpPr/>
                    <p:nvPr/>
                  </p:nvSpPr>
                  <p:spPr>
                    <a:xfrm>
                      <a:off x="60126" y="60330"/>
                      <a:ext cx="59452" cy="5945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17" name="群組 516"/>
                  <p:cNvGrpSpPr/>
                  <p:nvPr/>
                </p:nvGrpSpPr>
                <p:grpSpPr>
                  <a:xfrm rot="10800000">
                    <a:off x="2501188" y="2811269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524" name="橢圓 523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sp>
                  <p:nvSpPr>
                    <p:cNvPr id="525" name="橢圓 524"/>
                    <p:cNvSpPr/>
                    <p:nvPr/>
                  </p:nvSpPr>
                  <p:spPr>
                    <a:xfrm>
                      <a:off x="60126" y="60330"/>
                      <a:ext cx="59452" cy="5945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18" name="群組 517"/>
                  <p:cNvGrpSpPr/>
                  <p:nvPr/>
                </p:nvGrpSpPr>
                <p:grpSpPr>
                  <a:xfrm rot="10800000">
                    <a:off x="2873443" y="2811269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522" name="橢圓 521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sp>
                  <p:nvSpPr>
                    <p:cNvPr id="523" name="橢圓 522"/>
                    <p:cNvSpPr/>
                    <p:nvPr/>
                  </p:nvSpPr>
                  <p:spPr>
                    <a:xfrm>
                      <a:off x="60126" y="60330"/>
                      <a:ext cx="59452" cy="5945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19" name="群組 518"/>
                  <p:cNvGrpSpPr/>
                  <p:nvPr/>
                </p:nvGrpSpPr>
                <p:grpSpPr>
                  <a:xfrm rot="10800000">
                    <a:off x="3219129" y="2811269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520" name="橢圓 519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sp>
                  <p:nvSpPr>
                    <p:cNvPr id="521" name="橢圓 520"/>
                    <p:cNvSpPr/>
                    <p:nvPr/>
                  </p:nvSpPr>
                  <p:spPr>
                    <a:xfrm>
                      <a:off x="60126" y="60330"/>
                      <a:ext cx="59452" cy="5945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477" name="群組 476"/>
                <p:cNvGrpSpPr/>
                <p:nvPr/>
              </p:nvGrpSpPr>
              <p:grpSpPr>
                <a:xfrm>
                  <a:off x="7823978" y="5492029"/>
                  <a:ext cx="604248" cy="51194"/>
                  <a:chOff x="1174831" y="3082080"/>
                  <a:chExt cx="2224003" cy="188426"/>
                </a:xfrm>
              </p:grpSpPr>
              <p:grpSp>
                <p:nvGrpSpPr>
                  <p:cNvPr id="478" name="群組 477"/>
                  <p:cNvGrpSpPr/>
                  <p:nvPr/>
                </p:nvGrpSpPr>
                <p:grpSpPr>
                  <a:xfrm rot="13465222">
                    <a:off x="1174831" y="3090841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509" name="橢圓 508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grpSp>
                  <p:nvGrpSpPr>
                    <p:cNvPr id="510" name="群組 509"/>
                    <p:cNvGrpSpPr/>
                    <p:nvPr/>
                  </p:nvGrpSpPr>
                  <p:grpSpPr>
                    <a:xfrm>
                      <a:off x="0" y="0"/>
                      <a:ext cx="179705" cy="179705"/>
                      <a:chOff x="0" y="0"/>
                      <a:chExt cx="179705" cy="179705"/>
                    </a:xfrm>
                    <a:scene3d>
                      <a:camera prst="orthographicFront">
                        <a:rot lat="0" lon="0" rev="2700000"/>
                      </a:camera>
                      <a:lightRig rig="threePt" dir="t"/>
                    </a:scene3d>
                  </p:grpSpPr>
                  <p:cxnSp>
                    <p:nvCxnSpPr>
                      <p:cNvPr id="511" name="直線接點 510"/>
                      <p:cNvCxnSpPr/>
                      <p:nvPr/>
                    </p:nvCxnSpPr>
                    <p:spPr>
                      <a:xfrm>
                        <a:off x="0" y="90055"/>
                        <a:ext cx="179705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512" name="直線接點 511"/>
                      <p:cNvCxnSpPr/>
                      <p:nvPr/>
                    </p:nvCxnSpPr>
                    <p:spPr>
                      <a:xfrm>
                        <a:off x="90055" y="0"/>
                        <a:ext cx="0" cy="179705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</p:grpSp>
              </p:grpSp>
              <p:grpSp>
                <p:nvGrpSpPr>
                  <p:cNvPr id="479" name="群組 478"/>
                  <p:cNvGrpSpPr/>
                  <p:nvPr/>
                </p:nvGrpSpPr>
                <p:grpSpPr>
                  <a:xfrm rot="13465222">
                    <a:off x="1478692" y="3088062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505" name="橢圓 504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grpSp>
                  <p:nvGrpSpPr>
                    <p:cNvPr id="506" name="群組 505"/>
                    <p:cNvGrpSpPr/>
                    <p:nvPr/>
                  </p:nvGrpSpPr>
                  <p:grpSpPr>
                    <a:xfrm>
                      <a:off x="0" y="0"/>
                      <a:ext cx="179705" cy="179705"/>
                      <a:chOff x="0" y="0"/>
                      <a:chExt cx="179705" cy="179705"/>
                    </a:xfrm>
                    <a:scene3d>
                      <a:camera prst="orthographicFront">
                        <a:rot lat="0" lon="0" rev="2700000"/>
                      </a:camera>
                      <a:lightRig rig="threePt" dir="t"/>
                    </a:scene3d>
                  </p:grpSpPr>
                  <p:cxnSp>
                    <p:nvCxnSpPr>
                      <p:cNvPr id="507" name="直線接點 506"/>
                      <p:cNvCxnSpPr/>
                      <p:nvPr/>
                    </p:nvCxnSpPr>
                    <p:spPr>
                      <a:xfrm>
                        <a:off x="0" y="90055"/>
                        <a:ext cx="179705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508" name="直線接點 507"/>
                      <p:cNvCxnSpPr/>
                      <p:nvPr/>
                    </p:nvCxnSpPr>
                    <p:spPr>
                      <a:xfrm>
                        <a:off x="90055" y="0"/>
                        <a:ext cx="0" cy="179705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</p:grpSp>
              </p:grpSp>
              <p:grpSp>
                <p:nvGrpSpPr>
                  <p:cNvPr id="480" name="群組 479"/>
                  <p:cNvGrpSpPr/>
                  <p:nvPr/>
                </p:nvGrpSpPr>
                <p:grpSpPr>
                  <a:xfrm rot="13465222">
                    <a:off x="1820998" y="3087918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501" name="橢圓 500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grpSp>
                  <p:nvGrpSpPr>
                    <p:cNvPr id="502" name="群組 501"/>
                    <p:cNvGrpSpPr/>
                    <p:nvPr/>
                  </p:nvGrpSpPr>
                  <p:grpSpPr>
                    <a:xfrm>
                      <a:off x="0" y="0"/>
                      <a:ext cx="179705" cy="179705"/>
                      <a:chOff x="0" y="0"/>
                      <a:chExt cx="179705" cy="179705"/>
                    </a:xfrm>
                    <a:scene3d>
                      <a:camera prst="orthographicFront">
                        <a:rot lat="0" lon="0" rev="2700000"/>
                      </a:camera>
                      <a:lightRig rig="threePt" dir="t"/>
                    </a:scene3d>
                  </p:grpSpPr>
                  <p:cxnSp>
                    <p:nvCxnSpPr>
                      <p:cNvPr id="503" name="直線接點 502"/>
                      <p:cNvCxnSpPr/>
                      <p:nvPr/>
                    </p:nvCxnSpPr>
                    <p:spPr>
                      <a:xfrm>
                        <a:off x="0" y="90055"/>
                        <a:ext cx="179705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504" name="直線接點 503"/>
                      <p:cNvCxnSpPr/>
                      <p:nvPr/>
                    </p:nvCxnSpPr>
                    <p:spPr>
                      <a:xfrm>
                        <a:off x="90055" y="0"/>
                        <a:ext cx="0" cy="179705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</p:grpSp>
              </p:grpSp>
              <p:grpSp>
                <p:nvGrpSpPr>
                  <p:cNvPr id="481" name="群組 480"/>
                  <p:cNvGrpSpPr/>
                  <p:nvPr/>
                </p:nvGrpSpPr>
                <p:grpSpPr>
                  <a:xfrm rot="13465222">
                    <a:off x="2146389" y="3082080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497" name="橢圓 496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grpSp>
                  <p:nvGrpSpPr>
                    <p:cNvPr id="498" name="群組 497"/>
                    <p:cNvGrpSpPr/>
                    <p:nvPr/>
                  </p:nvGrpSpPr>
                  <p:grpSpPr>
                    <a:xfrm>
                      <a:off x="0" y="0"/>
                      <a:ext cx="179705" cy="179705"/>
                      <a:chOff x="0" y="0"/>
                      <a:chExt cx="179705" cy="179705"/>
                    </a:xfrm>
                    <a:scene3d>
                      <a:camera prst="orthographicFront">
                        <a:rot lat="0" lon="0" rev="2700000"/>
                      </a:camera>
                      <a:lightRig rig="threePt" dir="t"/>
                    </a:scene3d>
                  </p:grpSpPr>
                  <p:cxnSp>
                    <p:nvCxnSpPr>
                      <p:cNvPr id="499" name="直線接點 498"/>
                      <p:cNvCxnSpPr/>
                      <p:nvPr/>
                    </p:nvCxnSpPr>
                    <p:spPr>
                      <a:xfrm>
                        <a:off x="0" y="90055"/>
                        <a:ext cx="179705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500" name="直線接點 499"/>
                      <p:cNvCxnSpPr/>
                      <p:nvPr/>
                    </p:nvCxnSpPr>
                    <p:spPr>
                      <a:xfrm>
                        <a:off x="90055" y="0"/>
                        <a:ext cx="0" cy="179705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</p:grpSp>
              </p:grpSp>
              <p:grpSp>
                <p:nvGrpSpPr>
                  <p:cNvPr id="482" name="群組 481"/>
                  <p:cNvGrpSpPr/>
                  <p:nvPr/>
                </p:nvGrpSpPr>
                <p:grpSpPr>
                  <a:xfrm rot="13465222">
                    <a:off x="2504717" y="3087773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493" name="橢圓 492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grpSp>
                  <p:nvGrpSpPr>
                    <p:cNvPr id="494" name="群組 493"/>
                    <p:cNvGrpSpPr/>
                    <p:nvPr/>
                  </p:nvGrpSpPr>
                  <p:grpSpPr>
                    <a:xfrm>
                      <a:off x="0" y="0"/>
                      <a:ext cx="179705" cy="179705"/>
                      <a:chOff x="0" y="0"/>
                      <a:chExt cx="179705" cy="179705"/>
                    </a:xfrm>
                    <a:scene3d>
                      <a:camera prst="orthographicFront">
                        <a:rot lat="0" lon="0" rev="2700000"/>
                      </a:camera>
                      <a:lightRig rig="threePt" dir="t"/>
                    </a:scene3d>
                  </p:grpSpPr>
                  <p:cxnSp>
                    <p:nvCxnSpPr>
                      <p:cNvPr id="495" name="直線接點 494"/>
                      <p:cNvCxnSpPr/>
                      <p:nvPr/>
                    </p:nvCxnSpPr>
                    <p:spPr>
                      <a:xfrm>
                        <a:off x="0" y="90055"/>
                        <a:ext cx="179705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496" name="直線接點 495"/>
                      <p:cNvCxnSpPr/>
                      <p:nvPr/>
                    </p:nvCxnSpPr>
                    <p:spPr>
                      <a:xfrm>
                        <a:off x="90055" y="0"/>
                        <a:ext cx="0" cy="179705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</p:grpSp>
              </p:grpSp>
              <p:grpSp>
                <p:nvGrpSpPr>
                  <p:cNvPr id="483" name="群組 482"/>
                  <p:cNvGrpSpPr/>
                  <p:nvPr/>
                </p:nvGrpSpPr>
                <p:grpSpPr>
                  <a:xfrm rot="13465222">
                    <a:off x="2873442" y="3090841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489" name="橢圓 488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grpSp>
                  <p:nvGrpSpPr>
                    <p:cNvPr id="490" name="群組 489"/>
                    <p:cNvGrpSpPr/>
                    <p:nvPr/>
                  </p:nvGrpSpPr>
                  <p:grpSpPr>
                    <a:xfrm>
                      <a:off x="0" y="0"/>
                      <a:ext cx="179705" cy="179705"/>
                      <a:chOff x="0" y="0"/>
                      <a:chExt cx="179705" cy="179705"/>
                    </a:xfrm>
                    <a:scene3d>
                      <a:camera prst="orthographicFront">
                        <a:rot lat="0" lon="0" rev="2700000"/>
                      </a:camera>
                      <a:lightRig rig="threePt" dir="t"/>
                    </a:scene3d>
                  </p:grpSpPr>
                  <p:cxnSp>
                    <p:nvCxnSpPr>
                      <p:cNvPr id="491" name="直線接點 490"/>
                      <p:cNvCxnSpPr/>
                      <p:nvPr/>
                    </p:nvCxnSpPr>
                    <p:spPr>
                      <a:xfrm>
                        <a:off x="0" y="90055"/>
                        <a:ext cx="179705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492" name="直線接點 491"/>
                      <p:cNvCxnSpPr/>
                      <p:nvPr/>
                    </p:nvCxnSpPr>
                    <p:spPr>
                      <a:xfrm>
                        <a:off x="90055" y="0"/>
                        <a:ext cx="0" cy="179705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</p:grpSp>
              </p:grpSp>
              <p:grpSp>
                <p:nvGrpSpPr>
                  <p:cNvPr id="484" name="群組 483"/>
                  <p:cNvGrpSpPr/>
                  <p:nvPr/>
                </p:nvGrpSpPr>
                <p:grpSpPr>
                  <a:xfrm rot="13465222">
                    <a:off x="3219129" y="3087772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485" name="橢圓 484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grpSp>
                  <p:nvGrpSpPr>
                    <p:cNvPr id="486" name="群組 485"/>
                    <p:cNvGrpSpPr/>
                    <p:nvPr/>
                  </p:nvGrpSpPr>
                  <p:grpSpPr>
                    <a:xfrm>
                      <a:off x="0" y="0"/>
                      <a:ext cx="179705" cy="179705"/>
                      <a:chOff x="0" y="0"/>
                      <a:chExt cx="179705" cy="179705"/>
                    </a:xfrm>
                    <a:scene3d>
                      <a:camera prst="orthographicFront">
                        <a:rot lat="0" lon="0" rev="2700000"/>
                      </a:camera>
                      <a:lightRig rig="threePt" dir="t"/>
                    </a:scene3d>
                  </p:grpSpPr>
                  <p:cxnSp>
                    <p:nvCxnSpPr>
                      <p:cNvPr id="487" name="直線接點 486"/>
                      <p:cNvCxnSpPr/>
                      <p:nvPr/>
                    </p:nvCxnSpPr>
                    <p:spPr>
                      <a:xfrm>
                        <a:off x="0" y="90055"/>
                        <a:ext cx="179705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488" name="直線接點 487"/>
                      <p:cNvCxnSpPr/>
                      <p:nvPr/>
                    </p:nvCxnSpPr>
                    <p:spPr>
                      <a:xfrm>
                        <a:off x="90055" y="0"/>
                        <a:ext cx="0" cy="179705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</p:grpSp>
              </p:grpSp>
            </p:grpSp>
          </p:grpSp>
          <p:grpSp>
            <p:nvGrpSpPr>
              <p:cNvPr id="15" name="群組 14"/>
              <p:cNvGrpSpPr/>
              <p:nvPr/>
            </p:nvGrpSpPr>
            <p:grpSpPr>
              <a:xfrm>
                <a:off x="1674236" y="1782881"/>
                <a:ext cx="2943249" cy="1387543"/>
                <a:chOff x="815788" y="4767797"/>
                <a:chExt cx="2943249" cy="1387543"/>
              </a:xfrm>
            </p:grpSpPr>
            <p:pic>
              <p:nvPicPr>
                <p:cNvPr id="17" name="圖片 16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5788" y="4828471"/>
                  <a:ext cx="920078" cy="1226771"/>
                </a:xfrm>
                <a:prstGeom prst="rect">
                  <a:avLst/>
                </a:prstGeom>
              </p:spPr>
            </p:pic>
            <p:grpSp>
              <p:nvGrpSpPr>
                <p:cNvPr id="18" name="群組 17"/>
                <p:cNvGrpSpPr/>
                <p:nvPr/>
              </p:nvGrpSpPr>
              <p:grpSpPr>
                <a:xfrm>
                  <a:off x="1725722" y="4767797"/>
                  <a:ext cx="2033315" cy="1387543"/>
                  <a:chOff x="7136915" y="4032840"/>
                  <a:chExt cx="2033315" cy="1387543"/>
                </a:xfrm>
              </p:grpSpPr>
              <p:sp>
                <p:nvSpPr>
                  <p:cNvPr id="19" name="矩形 18"/>
                  <p:cNvSpPr/>
                  <p:nvPr/>
                </p:nvSpPr>
                <p:spPr>
                  <a:xfrm>
                    <a:off x="7241770" y="4220054"/>
                    <a:ext cx="1928460" cy="1200329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altLang="zh-TW" sz="1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J.T. </a:t>
                    </a:r>
                    <a:r>
                      <a:rPr lang="en-US" altLang="zh-TW" sz="18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Chen</a:t>
                    </a:r>
                    <a:r>
                      <a:rPr lang="en-US" altLang="zh-TW" sz="1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,</a:t>
                    </a:r>
                    <a:r>
                      <a:rPr lang="en-US" altLang="zh-TW" sz="18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endParaRPr lang="zh-TW" altLang="en-US" sz="18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altLang="zh-TW" sz="18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J.H</a:t>
                    </a:r>
                    <a:r>
                      <a:rPr lang="en-US" altLang="zh-TW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 </a:t>
                    </a:r>
                    <a:r>
                      <a:rPr lang="en-US" altLang="zh-TW" sz="18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Kao</a:t>
                    </a:r>
                    <a:r>
                      <a:rPr lang="en-US" altLang="zh-TW" sz="18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, </a:t>
                    </a:r>
                    <a:endParaRPr lang="en-US" altLang="zh-TW" sz="18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altLang="zh-TW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Y.L</a:t>
                    </a:r>
                    <a:r>
                      <a:rPr lang="en-US" altLang="zh-TW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 Huang</a:t>
                    </a:r>
                    <a:r>
                      <a:rPr lang="en-US" altLang="zh-TW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,</a:t>
                    </a:r>
                  </a:p>
                  <a:p>
                    <a:r>
                      <a:rPr lang="en-US" altLang="zh-TW" sz="1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S.K. </a:t>
                    </a:r>
                    <a:r>
                      <a:rPr lang="en-US" altLang="zh-TW" sz="18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Kao</a:t>
                    </a:r>
                    <a:endParaRPr lang="en-US" altLang="zh-TW" sz="1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0" name="手繪多邊形 19"/>
                  <p:cNvSpPr/>
                  <p:nvPr/>
                </p:nvSpPr>
                <p:spPr>
                  <a:xfrm>
                    <a:off x="7136915" y="4032840"/>
                    <a:ext cx="1559639" cy="281361"/>
                  </a:xfrm>
                  <a:custGeom>
                    <a:avLst/>
                    <a:gdLst>
                      <a:gd name="connsiteX0" fmla="*/ 0 w 2292788"/>
                      <a:gd name="connsiteY0" fmla="*/ 0 h 1483249"/>
                      <a:gd name="connsiteX1" fmla="*/ 2292788 w 2292788"/>
                      <a:gd name="connsiteY1" fmla="*/ 0 h 1483249"/>
                      <a:gd name="connsiteX2" fmla="*/ 2292788 w 2292788"/>
                      <a:gd name="connsiteY2" fmla="*/ 1483249 h 1483249"/>
                      <a:gd name="connsiteX3" fmla="*/ 0 w 2292788"/>
                      <a:gd name="connsiteY3" fmla="*/ 1483249 h 1483249"/>
                      <a:gd name="connsiteX4" fmla="*/ 0 w 2292788"/>
                      <a:gd name="connsiteY4" fmla="*/ 0 h 14832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92788" h="1483249">
                        <a:moveTo>
                          <a:pt x="0" y="0"/>
                        </a:moveTo>
                        <a:lnTo>
                          <a:pt x="2292788" y="0"/>
                        </a:lnTo>
                        <a:lnTo>
                          <a:pt x="2292788" y="1483249"/>
                        </a:lnTo>
                        <a:lnTo>
                          <a:pt x="0" y="148324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ffectLst/>
                </p:spPr>
                <p:txBody>
                  <a:bodyPr spcFirstLastPara="0" vert="horz" wrap="square" lIns="209959" tIns="0" rIns="0" bIns="0" numCol="1" spcCol="1270" anchor="t" anchorCtr="0">
                    <a:noAutofit/>
                  </a:bodyPr>
                  <a:lstStyle/>
                  <a:p>
                    <a:pPr marL="0" marR="0" lvl="0" indent="0" defTabSz="1066800" eaLnBrk="1" fontAlgn="auto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TW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250BE5"/>
                        </a:solidFill>
                        <a:effectLst/>
                        <a:uLnTx/>
                        <a:uFillTx/>
                        <a:latin typeface="Calibri"/>
                        <a:ea typeface="新細明體" panose="02020500000000000000" pitchFamily="18" charset="-120"/>
                        <a:cs typeface="+mn-cs"/>
                      </a:rPr>
                      <a:t>AAM, 2021</a:t>
                    </a:r>
                    <a:endParaRPr kumimoji="0" lang="zh-TW" alt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250BE5"/>
                      </a:solidFill>
                      <a:effectLst/>
                      <a:uLnTx/>
                      <a:uFillTx/>
                      <a:latin typeface="Calibri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412" name="群組 411"/>
              <p:cNvGrpSpPr/>
              <p:nvPr/>
            </p:nvGrpSpPr>
            <p:grpSpPr>
              <a:xfrm>
                <a:off x="5082422" y="1800208"/>
                <a:ext cx="869562" cy="1038138"/>
                <a:chOff x="3945600" y="4726744"/>
                <a:chExt cx="605985" cy="723463"/>
              </a:xfrm>
            </p:grpSpPr>
            <p:sp>
              <p:nvSpPr>
                <p:cNvPr id="413" name="矩形 412"/>
                <p:cNvSpPr/>
                <p:nvPr/>
              </p:nvSpPr>
              <p:spPr>
                <a:xfrm>
                  <a:off x="3951077" y="4789086"/>
                  <a:ext cx="597035" cy="597035"/>
                </a:xfrm>
                <a:prstGeom prst="rect">
                  <a:avLst/>
                </a:prstGeom>
                <a:solidFill>
                  <a:srgbClr val="E7E6E6"/>
                </a:solidFill>
                <a:ln w="12700" cap="flat" cmpd="sng" algn="ctr">
                  <a:noFill/>
                  <a:prstDash val="lgDash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414" name="橢圓 413"/>
                <p:cNvSpPr/>
                <p:nvPr/>
              </p:nvSpPr>
              <p:spPr>
                <a:xfrm>
                  <a:off x="4050391" y="4997101"/>
                  <a:ext cx="427978" cy="173536"/>
                </a:xfrm>
                <a:prstGeom prst="ellipse">
                  <a:avLst/>
                </a:prstGeom>
                <a:solidFill>
                  <a:srgbClr val="767171"/>
                </a:solidFill>
                <a:ln w="9525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grpSp>
              <p:nvGrpSpPr>
                <p:cNvPr id="415" name="群組 414"/>
                <p:cNvGrpSpPr/>
                <p:nvPr/>
              </p:nvGrpSpPr>
              <p:grpSpPr>
                <a:xfrm>
                  <a:off x="3945600" y="5399777"/>
                  <a:ext cx="605985" cy="50430"/>
                  <a:chOff x="1168439" y="2811269"/>
                  <a:chExt cx="2230395" cy="185614"/>
                </a:xfrm>
              </p:grpSpPr>
              <p:grpSp>
                <p:nvGrpSpPr>
                  <p:cNvPr id="452" name="群組 451"/>
                  <p:cNvGrpSpPr/>
                  <p:nvPr/>
                </p:nvGrpSpPr>
                <p:grpSpPr>
                  <a:xfrm rot="10800000">
                    <a:off x="1168439" y="2814845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471" name="橢圓 470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sp>
                  <p:nvSpPr>
                    <p:cNvPr id="472" name="橢圓 471"/>
                    <p:cNvSpPr/>
                    <p:nvPr/>
                  </p:nvSpPr>
                  <p:spPr>
                    <a:xfrm>
                      <a:off x="60126" y="60330"/>
                      <a:ext cx="59452" cy="5945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53" name="群組 452"/>
                  <p:cNvGrpSpPr/>
                  <p:nvPr/>
                </p:nvGrpSpPr>
                <p:grpSpPr>
                  <a:xfrm rot="10800000">
                    <a:off x="1478692" y="2811269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469" name="橢圓 468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sp>
                  <p:nvSpPr>
                    <p:cNvPr id="470" name="橢圓 469"/>
                    <p:cNvSpPr/>
                    <p:nvPr/>
                  </p:nvSpPr>
                  <p:spPr>
                    <a:xfrm>
                      <a:off x="60126" y="60330"/>
                      <a:ext cx="59452" cy="5945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54" name="群組 453"/>
                  <p:cNvGrpSpPr/>
                  <p:nvPr/>
                </p:nvGrpSpPr>
                <p:grpSpPr>
                  <a:xfrm rot="10800000">
                    <a:off x="1819149" y="2811472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467" name="橢圓 466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sp>
                  <p:nvSpPr>
                    <p:cNvPr id="468" name="橢圓 467"/>
                    <p:cNvSpPr/>
                    <p:nvPr/>
                  </p:nvSpPr>
                  <p:spPr>
                    <a:xfrm>
                      <a:off x="60126" y="60330"/>
                      <a:ext cx="59452" cy="5945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55" name="群組 454"/>
                  <p:cNvGrpSpPr/>
                  <p:nvPr/>
                </p:nvGrpSpPr>
                <p:grpSpPr>
                  <a:xfrm rot="10800000">
                    <a:off x="2146391" y="2817218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465" name="橢圓 464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sp>
                  <p:nvSpPr>
                    <p:cNvPr id="466" name="橢圓 465"/>
                    <p:cNvSpPr/>
                    <p:nvPr/>
                  </p:nvSpPr>
                  <p:spPr>
                    <a:xfrm>
                      <a:off x="60126" y="60330"/>
                      <a:ext cx="59452" cy="5945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56" name="群組 455"/>
                  <p:cNvGrpSpPr/>
                  <p:nvPr/>
                </p:nvGrpSpPr>
                <p:grpSpPr>
                  <a:xfrm rot="10800000">
                    <a:off x="2501188" y="2811269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463" name="橢圓 462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sp>
                  <p:nvSpPr>
                    <p:cNvPr id="464" name="橢圓 463"/>
                    <p:cNvSpPr/>
                    <p:nvPr/>
                  </p:nvSpPr>
                  <p:spPr>
                    <a:xfrm>
                      <a:off x="60126" y="60330"/>
                      <a:ext cx="59452" cy="5945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57" name="群組 456"/>
                  <p:cNvGrpSpPr/>
                  <p:nvPr/>
                </p:nvGrpSpPr>
                <p:grpSpPr>
                  <a:xfrm rot="10800000">
                    <a:off x="2873443" y="2811269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461" name="橢圓 460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sp>
                  <p:nvSpPr>
                    <p:cNvPr id="462" name="橢圓 461"/>
                    <p:cNvSpPr/>
                    <p:nvPr/>
                  </p:nvSpPr>
                  <p:spPr>
                    <a:xfrm>
                      <a:off x="60126" y="60330"/>
                      <a:ext cx="59452" cy="5945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58" name="群組 457"/>
                  <p:cNvGrpSpPr/>
                  <p:nvPr/>
                </p:nvGrpSpPr>
                <p:grpSpPr>
                  <a:xfrm rot="10800000">
                    <a:off x="3219129" y="2811269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459" name="橢圓 458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sp>
                  <p:nvSpPr>
                    <p:cNvPr id="460" name="橢圓 459"/>
                    <p:cNvSpPr/>
                    <p:nvPr/>
                  </p:nvSpPr>
                  <p:spPr>
                    <a:xfrm>
                      <a:off x="60126" y="60330"/>
                      <a:ext cx="59452" cy="5945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416" name="群組 415"/>
                <p:cNvGrpSpPr/>
                <p:nvPr/>
              </p:nvGrpSpPr>
              <p:grpSpPr>
                <a:xfrm>
                  <a:off x="3947337" y="4726744"/>
                  <a:ext cx="604248" cy="51194"/>
                  <a:chOff x="1174831" y="3082080"/>
                  <a:chExt cx="2224003" cy="188426"/>
                </a:xfrm>
              </p:grpSpPr>
              <p:grpSp>
                <p:nvGrpSpPr>
                  <p:cNvPr id="417" name="群組 416"/>
                  <p:cNvGrpSpPr/>
                  <p:nvPr/>
                </p:nvGrpSpPr>
                <p:grpSpPr>
                  <a:xfrm rot="13465222">
                    <a:off x="1174831" y="3090841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448" name="橢圓 447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grpSp>
                  <p:nvGrpSpPr>
                    <p:cNvPr id="449" name="群組 448"/>
                    <p:cNvGrpSpPr/>
                    <p:nvPr/>
                  </p:nvGrpSpPr>
                  <p:grpSpPr>
                    <a:xfrm>
                      <a:off x="0" y="0"/>
                      <a:ext cx="179705" cy="179705"/>
                      <a:chOff x="0" y="0"/>
                      <a:chExt cx="179705" cy="179705"/>
                    </a:xfrm>
                    <a:scene3d>
                      <a:camera prst="orthographicFront">
                        <a:rot lat="0" lon="0" rev="2700000"/>
                      </a:camera>
                      <a:lightRig rig="threePt" dir="t"/>
                    </a:scene3d>
                  </p:grpSpPr>
                  <p:cxnSp>
                    <p:nvCxnSpPr>
                      <p:cNvPr id="450" name="直線接點 449"/>
                      <p:cNvCxnSpPr/>
                      <p:nvPr/>
                    </p:nvCxnSpPr>
                    <p:spPr>
                      <a:xfrm>
                        <a:off x="0" y="90055"/>
                        <a:ext cx="179705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451" name="直線接點 450"/>
                      <p:cNvCxnSpPr/>
                      <p:nvPr/>
                    </p:nvCxnSpPr>
                    <p:spPr>
                      <a:xfrm>
                        <a:off x="90055" y="0"/>
                        <a:ext cx="0" cy="179705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</p:grpSp>
              </p:grpSp>
              <p:grpSp>
                <p:nvGrpSpPr>
                  <p:cNvPr id="418" name="群組 417"/>
                  <p:cNvGrpSpPr/>
                  <p:nvPr/>
                </p:nvGrpSpPr>
                <p:grpSpPr>
                  <a:xfrm rot="13465222">
                    <a:off x="1478692" y="3088062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444" name="橢圓 443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grpSp>
                  <p:nvGrpSpPr>
                    <p:cNvPr id="445" name="群組 444"/>
                    <p:cNvGrpSpPr/>
                    <p:nvPr/>
                  </p:nvGrpSpPr>
                  <p:grpSpPr>
                    <a:xfrm>
                      <a:off x="0" y="0"/>
                      <a:ext cx="179705" cy="179705"/>
                      <a:chOff x="0" y="0"/>
                      <a:chExt cx="179705" cy="179705"/>
                    </a:xfrm>
                    <a:scene3d>
                      <a:camera prst="orthographicFront">
                        <a:rot lat="0" lon="0" rev="2700000"/>
                      </a:camera>
                      <a:lightRig rig="threePt" dir="t"/>
                    </a:scene3d>
                  </p:grpSpPr>
                  <p:cxnSp>
                    <p:nvCxnSpPr>
                      <p:cNvPr id="446" name="直線接點 445"/>
                      <p:cNvCxnSpPr/>
                      <p:nvPr/>
                    </p:nvCxnSpPr>
                    <p:spPr>
                      <a:xfrm>
                        <a:off x="0" y="90055"/>
                        <a:ext cx="179705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447" name="直線接點 446"/>
                      <p:cNvCxnSpPr/>
                      <p:nvPr/>
                    </p:nvCxnSpPr>
                    <p:spPr>
                      <a:xfrm>
                        <a:off x="90055" y="0"/>
                        <a:ext cx="0" cy="179705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</p:grpSp>
              </p:grpSp>
              <p:grpSp>
                <p:nvGrpSpPr>
                  <p:cNvPr id="419" name="群組 418"/>
                  <p:cNvGrpSpPr/>
                  <p:nvPr/>
                </p:nvGrpSpPr>
                <p:grpSpPr>
                  <a:xfrm rot="13465222">
                    <a:off x="1820998" y="3087918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440" name="橢圓 439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grpSp>
                  <p:nvGrpSpPr>
                    <p:cNvPr id="441" name="群組 440"/>
                    <p:cNvGrpSpPr/>
                    <p:nvPr/>
                  </p:nvGrpSpPr>
                  <p:grpSpPr>
                    <a:xfrm>
                      <a:off x="0" y="0"/>
                      <a:ext cx="179705" cy="179705"/>
                      <a:chOff x="0" y="0"/>
                      <a:chExt cx="179705" cy="179705"/>
                    </a:xfrm>
                    <a:scene3d>
                      <a:camera prst="orthographicFront">
                        <a:rot lat="0" lon="0" rev="2700000"/>
                      </a:camera>
                      <a:lightRig rig="threePt" dir="t"/>
                    </a:scene3d>
                  </p:grpSpPr>
                  <p:cxnSp>
                    <p:nvCxnSpPr>
                      <p:cNvPr id="442" name="直線接點 441"/>
                      <p:cNvCxnSpPr/>
                      <p:nvPr/>
                    </p:nvCxnSpPr>
                    <p:spPr>
                      <a:xfrm>
                        <a:off x="0" y="90055"/>
                        <a:ext cx="179705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443" name="直線接點 442"/>
                      <p:cNvCxnSpPr/>
                      <p:nvPr/>
                    </p:nvCxnSpPr>
                    <p:spPr>
                      <a:xfrm>
                        <a:off x="90055" y="0"/>
                        <a:ext cx="0" cy="179705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</p:grpSp>
              </p:grpSp>
              <p:grpSp>
                <p:nvGrpSpPr>
                  <p:cNvPr id="420" name="群組 419"/>
                  <p:cNvGrpSpPr/>
                  <p:nvPr/>
                </p:nvGrpSpPr>
                <p:grpSpPr>
                  <a:xfrm rot="13465222">
                    <a:off x="2146389" y="3082080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436" name="橢圓 435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grpSp>
                  <p:nvGrpSpPr>
                    <p:cNvPr id="437" name="群組 436"/>
                    <p:cNvGrpSpPr/>
                    <p:nvPr/>
                  </p:nvGrpSpPr>
                  <p:grpSpPr>
                    <a:xfrm>
                      <a:off x="0" y="0"/>
                      <a:ext cx="179705" cy="179705"/>
                      <a:chOff x="0" y="0"/>
                      <a:chExt cx="179705" cy="179705"/>
                    </a:xfrm>
                    <a:scene3d>
                      <a:camera prst="orthographicFront">
                        <a:rot lat="0" lon="0" rev="2700000"/>
                      </a:camera>
                      <a:lightRig rig="threePt" dir="t"/>
                    </a:scene3d>
                  </p:grpSpPr>
                  <p:cxnSp>
                    <p:nvCxnSpPr>
                      <p:cNvPr id="438" name="直線接點 437"/>
                      <p:cNvCxnSpPr/>
                      <p:nvPr/>
                    </p:nvCxnSpPr>
                    <p:spPr>
                      <a:xfrm>
                        <a:off x="0" y="90055"/>
                        <a:ext cx="179705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439" name="直線接點 438"/>
                      <p:cNvCxnSpPr/>
                      <p:nvPr/>
                    </p:nvCxnSpPr>
                    <p:spPr>
                      <a:xfrm>
                        <a:off x="90055" y="0"/>
                        <a:ext cx="0" cy="179705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</p:grpSp>
              </p:grpSp>
              <p:grpSp>
                <p:nvGrpSpPr>
                  <p:cNvPr id="421" name="群組 420"/>
                  <p:cNvGrpSpPr/>
                  <p:nvPr/>
                </p:nvGrpSpPr>
                <p:grpSpPr>
                  <a:xfrm rot="13465222">
                    <a:off x="2504717" y="3087773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432" name="橢圓 431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grpSp>
                  <p:nvGrpSpPr>
                    <p:cNvPr id="433" name="群組 432"/>
                    <p:cNvGrpSpPr/>
                    <p:nvPr/>
                  </p:nvGrpSpPr>
                  <p:grpSpPr>
                    <a:xfrm>
                      <a:off x="0" y="0"/>
                      <a:ext cx="179705" cy="179705"/>
                      <a:chOff x="0" y="0"/>
                      <a:chExt cx="179705" cy="179705"/>
                    </a:xfrm>
                    <a:scene3d>
                      <a:camera prst="orthographicFront">
                        <a:rot lat="0" lon="0" rev="2700000"/>
                      </a:camera>
                      <a:lightRig rig="threePt" dir="t"/>
                    </a:scene3d>
                  </p:grpSpPr>
                  <p:cxnSp>
                    <p:nvCxnSpPr>
                      <p:cNvPr id="434" name="直線接點 433"/>
                      <p:cNvCxnSpPr/>
                      <p:nvPr/>
                    </p:nvCxnSpPr>
                    <p:spPr>
                      <a:xfrm>
                        <a:off x="0" y="90055"/>
                        <a:ext cx="179705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435" name="直線接點 434"/>
                      <p:cNvCxnSpPr/>
                      <p:nvPr/>
                    </p:nvCxnSpPr>
                    <p:spPr>
                      <a:xfrm>
                        <a:off x="90055" y="0"/>
                        <a:ext cx="0" cy="179705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</p:grpSp>
              </p:grpSp>
              <p:grpSp>
                <p:nvGrpSpPr>
                  <p:cNvPr id="422" name="群組 421"/>
                  <p:cNvGrpSpPr/>
                  <p:nvPr/>
                </p:nvGrpSpPr>
                <p:grpSpPr>
                  <a:xfrm rot="13465222">
                    <a:off x="2873442" y="3090841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428" name="橢圓 427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grpSp>
                  <p:nvGrpSpPr>
                    <p:cNvPr id="429" name="群組 428"/>
                    <p:cNvGrpSpPr/>
                    <p:nvPr/>
                  </p:nvGrpSpPr>
                  <p:grpSpPr>
                    <a:xfrm>
                      <a:off x="0" y="0"/>
                      <a:ext cx="179705" cy="179705"/>
                      <a:chOff x="0" y="0"/>
                      <a:chExt cx="179705" cy="179705"/>
                    </a:xfrm>
                    <a:scene3d>
                      <a:camera prst="orthographicFront">
                        <a:rot lat="0" lon="0" rev="2700000"/>
                      </a:camera>
                      <a:lightRig rig="threePt" dir="t"/>
                    </a:scene3d>
                  </p:grpSpPr>
                  <p:cxnSp>
                    <p:nvCxnSpPr>
                      <p:cNvPr id="430" name="直線接點 429"/>
                      <p:cNvCxnSpPr/>
                      <p:nvPr/>
                    </p:nvCxnSpPr>
                    <p:spPr>
                      <a:xfrm>
                        <a:off x="0" y="90055"/>
                        <a:ext cx="179705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431" name="直線接點 430"/>
                      <p:cNvCxnSpPr/>
                      <p:nvPr/>
                    </p:nvCxnSpPr>
                    <p:spPr>
                      <a:xfrm>
                        <a:off x="90055" y="0"/>
                        <a:ext cx="0" cy="179705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</p:grpSp>
              </p:grpSp>
              <p:grpSp>
                <p:nvGrpSpPr>
                  <p:cNvPr id="423" name="群組 422"/>
                  <p:cNvGrpSpPr/>
                  <p:nvPr/>
                </p:nvGrpSpPr>
                <p:grpSpPr>
                  <a:xfrm rot="13465222">
                    <a:off x="3219129" y="3087772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424" name="橢圓 423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grpSp>
                  <p:nvGrpSpPr>
                    <p:cNvPr id="425" name="群組 424"/>
                    <p:cNvGrpSpPr/>
                    <p:nvPr/>
                  </p:nvGrpSpPr>
                  <p:grpSpPr>
                    <a:xfrm>
                      <a:off x="0" y="0"/>
                      <a:ext cx="179705" cy="179705"/>
                      <a:chOff x="0" y="0"/>
                      <a:chExt cx="179705" cy="179705"/>
                    </a:xfrm>
                    <a:scene3d>
                      <a:camera prst="orthographicFront">
                        <a:rot lat="0" lon="0" rev="2700000"/>
                      </a:camera>
                      <a:lightRig rig="threePt" dir="t"/>
                    </a:scene3d>
                  </p:grpSpPr>
                  <p:cxnSp>
                    <p:nvCxnSpPr>
                      <p:cNvPr id="426" name="直線接點 425"/>
                      <p:cNvCxnSpPr/>
                      <p:nvPr/>
                    </p:nvCxnSpPr>
                    <p:spPr>
                      <a:xfrm>
                        <a:off x="0" y="90055"/>
                        <a:ext cx="179705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427" name="直線接點 426"/>
                      <p:cNvCxnSpPr/>
                      <p:nvPr/>
                    </p:nvCxnSpPr>
                    <p:spPr>
                      <a:xfrm>
                        <a:off x="90055" y="0"/>
                        <a:ext cx="0" cy="179705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</p:grpSp>
              </p:grpSp>
            </p:grpSp>
          </p:grpSp>
          <p:grpSp>
            <p:nvGrpSpPr>
              <p:cNvPr id="534" name="群組 533"/>
              <p:cNvGrpSpPr/>
              <p:nvPr/>
            </p:nvGrpSpPr>
            <p:grpSpPr>
              <a:xfrm>
                <a:off x="5129915" y="2975110"/>
                <a:ext cx="812341" cy="979225"/>
                <a:chOff x="8627473" y="5490667"/>
                <a:chExt cx="605985" cy="730476"/>
              </a:xfrm>
            </p:grpSpPr>
            <p:sp>
              <p:nvSpPr>
                <p:cNvPr id="535" name="矩形 534"/>
                <p:cNvSpPr/>
                <p:nvPr/>
              </p:nvSpPr>
              <p:spPr>
                <a:xfrm>
                  <a:off x="8633629" y="5572682"/>
                  <a:ext cx="595179" cy="577808"/>
                </a:xfrm>
                <a:prstGeom prst="rect">
                  <a:avLst/>
                </a:prstGeom>
                <a:solidFill>
                  <a:srgbClr val="E7E6E6"/>
                </a:solidFill>
                <a:ln w="12700" cap="flat" cmpd="sng" algn="ctr">
                  <a:noFill/>
                  <a:prstDash val="lgDash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536" name="橢圓 535"/>
                <p:cNvSpPr/>
                <p:nvPr/>
              </p:nvSpPr>
              <p:spPr>
                <a:xfrm>
                  <a:off x="8708384" y="5760361"/>
                  <a:ext cx="444000" cy="180033"/>
                </a:xfrm>
                <a:prstGeom prst="ellipse">
                  <a:avLst/>
                </a:prstGeom>
                <a:solidFill>
                  <a:sysClr val="window" lastClr="FFFFFF"/>
                </a:solidFill>
                <a:ln w="9525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grpSp>
              <p:nvGrpSpPr>
                <p:cNvPr id="537" name="群組 536"/>
                <p:cNvGrpSpPr/>
                <p:nvPr/>
              </p:nvGrpSpPr>
              <p:grpSpPr>
                <a:xfrm>
                  <a:off x="8627473" y="6170713"/>
                  <a:ext cx="605985" cy="50430"/>
                  <a:chOff x="1168439" y="2811269"/>
                  <a:chExt cx="2230395" cy="185614"/>
                </a:xfrm>
              </p:grpSpPr>
              <p:grpSp>
                <p:nvGrpSpPr>
                  <p:cNvPr id="574" name="群組 573"/>
                  <p:cNvGrpSpPr/>
                  <p:nvPr/>
                </p:nvGrpSpPr>
                <p:grpSpPr>
                  <a:xfrm rot="10800000">
                    <a:off x="1168439" y="2814845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593" name="橢圓 592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sp>
                  <p:nvSpPr>
                    <p:cNvPr id="594" name="橢圓 593"/>
                    <p:cNvSpPr/>
                    <p:nvPr/>
                  </p:nvSpPr>
                  <p:spPr>
                    <a:xfrm>
                      <a:off x="60126" y="60330"/>
                      <a:ext cx="59452" cy="5945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75" name="群組 574"/>
                  <p:cNvGrpSpPr/>
                  <p:nvPr/>
                </p:nvGrpSpPr>
                <p:grpSpPr>
                  <a:xfrm rot="10800000">
                    <a:off x="1478692" y="2811269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591" name="橢圓 590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sp>
                  <p:nvSpPr>
                    <p:cNvPr id="592" name="橢圓 591"/>
                    <p:cNvSpPr/>
                    <p:nvPr/>
                  </p:nvSpPr>
                  <p:spPr>
                    <a:xfrm>
                      <a:off x="60126" y="60330"/>
                      <a:ext cx="59452" cy="5945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76" name="群組 575"/>
                  <p:cNvGrpSpPr/>
                  <p:nvPr/>
                </p:nvGrpSpPr>
                <p:grpSpPr>
                  <a:xfrm rot="10800000">
                    <a:off x="1819149" y="2811472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589" name="橢圓 588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sp>
                  <p:nvSpPr>
                    <p:cNvPr id="590" name="橢圓 589"/>
                    <p:cNvSpPr/>
                    <p:nvPr/>
                  </p:nvSpPr>
                  <p:spPr>
                    <a:xfrm>
                      <a:off x="60126" y="60330"/>
                      <a:ext cx="59452" cy="5945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77" name="群組 576"/>
                  <p:cNvGrpSpPr/>
                  <p:nvPr/>
                </p:nvGrpSpPr>
                <p:grpSpPr>
                  <a:xfrm rot="10800000">
                    <a:off x="2146391" y="2817218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587" name="橢圓 586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sp>
                  <p:nvSpPr>
                    <p:cNvPr id="588" name="橢圓 587"/>
                    <p:cNvSpPr/>
                    <p:nvPr/>
                  </p:nvSpPr>
                  <p:spPr>
                    <a:xfrm>
                      <a:off x="60126" y="60330"/>
                      <a:ext cx="59452" cy="5945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78" name="群組 577"/>
                  <p:cNvGrpSpPr/>
                  <p:nvPr/>
                </p:nvGrpSpPr>
                <p:grpSpPr>
                  <a:xfrm rot="10800000">
                    <a:off x="2501188" y="2811269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585" name="橢圓 584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sp>
                  <p:nvSpPr>
                    <p:cNvPr id="586" name="橢圓 585"/>
                    <p:cNvSpPr/>
                    <p:nvPr/>
                  </p:nvSpPr>
                  <p:spPr>
                    <a:xfrm>
                      <a:off x="60126" y="60330"/>
                      <a:ext cx="59452" cy="5945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79" name="群組 578"/>
                  <p:cNvGrpSpPr/>
                  <p:nvPr/>
                </p:nvGrpSpPr>
                <p:grpSpPr>
                  <a:xfrm rot="10800000">
                    <a:off x="2873443" y="2811269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583" name="橢圓 582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sp>
                  <p:nvSpPr>
                    <p:cNvPr id="584" name="橢圓 583"/>
                    <p:cNvSpPr/>
                    <p:nvPr/>
                  </p:nvSpPr>
                  <p:spPr>
                    <a:xfrm>
                      <a:off x="60126" y="60330"/>
                      <a:ext cx="59452" cy="5945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80" name="群組 579"/>
                  <p:cNvGrpSpPr/>
                  <p:nvPr/>
                </p:nvGrpSpPr>
                <p:grpSpPr>
                  <a:xfrm rot="10800000">
                    <a:off x="3219129" y="2811269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581" name="橢圓 580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sp>
                  <p:nvSpPr>
                    <p:cNvPr id="582" name="橢圓 581"/>
                    <p:cNvSpPr/>
                    <p:nvPr/>
                  </p:nvSpPr>
                  <p:spPr>
                    <a:xfrm>
                      <a:off x="60126" y="60330"/>
                      <a:ext cx="59452" cy="5945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538" name="群組 537"/>
                <p:cNvGrpSpPr/>
                <p:nvPr/>
              </p:nvGrpSpPr>
              <p:grpSpPr>
                <a:xfrm>
                  <a:off x="8629210" y="5490667"/>
                  <a:ext cx="604248" cy="51194"/>
                  <a:chOff x="1174831" y="3082080"/>
                  <a:chExt cx="2224003" cy="188426"/>
                </a:xfrm>
              </p:grpSpPr>
              <p:grpSp>
                <p:nvGrpSpPr>
                  <p:cNvPr id="539" name="群組 538"/>
                  <p:cNvGrpSpPr/>
                  <p:nvPr/>
                </p:nvGrpSpPr>
                <p:grpSpPr>
                  <a:xfrm rot="13465222">
                    <a:off x="1174831" y="3090841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570" name="橢圓 569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grpSp>
                  <p:nvGrpSpPr>
                    <p:cNvPr id="571" name="群組 570"/>
                    <p:cNvGrpSpPr/>
                    <p:nvPr/>
                  </p:nvGrpSpPr>
                  <p:grpSpPr>
                    <a:xfrm>
                      <a:off x="0" y="0"/>
                      <a:ext cx="179705" cy="179705"/>
                      <a:chOff x="0" y="0"/>
                      <a:chExt cx="179705" cy="179705"/>
                    </a:xfrm>
                    <a:scene3d>
                      <a:camera prst="orthographicFront">
                        <a:rot lat="0" lon="0" rev="2700000"/>
                      </a:camera>
                      <a:lightRig rig="threePt" dir="t"/>
                    </a:scene3d>
                  </p:grpSpPr>
                  <p:cxnSp>
                    <p:nvCxnSpPr>
                      <p:cNvPr id="572" name="直線接點 571"/>
                      <p:cNvCxnSpPr/>
                      <p:nvPr/>
                    </p:nvCxnSpPr>
                    <p:spPr>
                      <a:xfrm>
                        <a:off x="0" y="90055"/>
                        <a:ext cx="179705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573" name="直線接點 572"/>
                      <p:cNvCxnSpPr/>
                      <p:nvPr/>
                    </p:nvCxnSpPr>
                    <p:spPr>
                      <a:xfrm>
                        <a:off x="90055" y="0"/>
                        <a:ext cx="0" cy="179705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</p:grpSp>
              </p:grpSp>
              <p:grpSp>
                <p:nvGrpSpPr>
                  <p:cNvPr id="540" name="群組 539"/>
                  <p:cNvGrpSpPr/>
                  <p:nvPr/>
                </p:nvGrpSpPr>
                <p:grpSpPr>
                  <a:xfrm rot="13465222">
                    <a:off x="1478692" y="3088062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566" name="橢圓 565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grpSp>
                  <p:nvGrpSpPr>
                    <p:cNvPr id="567" name="群組 566"/>
                    <p:cNvGrpSpPr/>
                    <p:nvPr/>
                  </p:nvGrpSpPr>
                  <p:grpSpPr>
                    <a:xfrm>
                      <a:off x="0" y="0"/>
                      <a:ext cx="179705" cy="179705"/>
                      <a:chOff x="0" y="0"/>
                      <a:chExt cx="179705" cy="179705"/>
                    </a:xfrm>
                    <a:scene3d>
                      <a:camera prst="orthographicFront">
                        <a:rot lat="0" lon="0" rev="2700000"/>
                      </a:camera>
                      <a:lightRig rig="threePt" dir="t"/>
                    </a:scene3d>
                  </p:grpSpPr>
                  <p:cxnSp>
                    <p:nvCxnSpPr>
                      <p:cNvPr id="568" name="直線接點 567"/>
                      <p:cNvCxnSpPr/>
                      <p:nvPr/>
                    </p:nvCxnSpPr>
                    <p:spPr>
                      <a:xfrm>
                        <a:off x="0" y="90055"/>
                        <a:ext cx="179705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569" name="直線接點 568"/>
                      <p:cNvCxnSpPr/>
                      <p:nvPr/>
                    </p:nvCxnSpPr>
                    <p:spPr>
                      <a:xfrm>
                        <a:off x="90055" y="0"/>
                        <a:ext cx="0" cy="179705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</p:grpSp>
              </p:grpSp>
              <p:grpSp>
                <p:nvGrpSpPr>
                  <p:cNvPr id="541" name="群組 540"/>
                  <p:cNvGrpSpPr/>
                  <p:nvPr/>
                </p:nvGrpSpPr>
                <p:grpSpPr>
                  <a:xfrm rot="13465222">
                    <a:off x="1820998" y="3087918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562" name="橢圓 561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grpSp>
                  <p:nvGrpSpPr>
                    <p:cNvPr id="563" name="群組 562"/>
                    <p:cNvGrpSpPr/>
                    <p:nvPr/>
                  </p:nvGrpSpPr>
                  <p:grpSpPr>
                    <a:xfrm>
                      <a:off x="0" y="0"/>
                      <a:ext cx="179705" cy="179705"/>
                      <a:chOff x="0" y="0"/>
                      <a:chExt cx="179705" cy="179705"/>
                    </a:xfrm>
                    <a:scene3d>
                      <a:camera prst="orthographicFront">
                        <a:rot lat="0" lon="0" rev="2700000"/>
                      </a:camera>
                      <a:lightRig rig="threePt" dir="t"/>
                    </a:scene3d>
                  </p:grpSpPr>
                  <p:cxnSp>
                    <p:nvCxnSpPr>
                      <p:cNvPr id="564" name="直線接點 563"/>
                      <p:cNvCxnSpPr/>
                      <p:nvPr/>
                    </p:nvCxnSpPr>
                    <p:spPr>
                      <a:xfrm>
                        <a:off x="0" y="90055"/>
                        <a:ext cx="179705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565" name="直線接點 564"/>
                      <p:cNvCxnSpPr/>
                      <p:nvPr/>
                    </p:nvCxnSpPr>
                    <p:spPr>
                      <a:xfrm>
                        <a:off x="90055" y="0"/>
                        <a:ext cx="0" cy="179705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</p:grpSp>
              </p:grpSp>
              <p:grpSp>
                <p:nvGrpSpPr>
                  <p:cNvPr id="542" name="群組 541"/>
                  <p:cNvGrpSpPr/>
                  <p:nvPr/>
                </p:nvGrpSpPr>
                <p:grpSpPr>
                  <a:xfrm rot="13465222">
                    <a:off x="2146389" y="3082080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558" name="橢圓 557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grpSp>
                  <p:nvGrpSpPr>
                    <p:cNvPr id="559" name="群組 558"/>
                    <p:cNvGrpSpPr/>
                    <p:nvPr/>
                  </p:nvGrpSpPr>
                  <p:grpSpPr>
                    <a:xfrm>
                      <a:off x="0" y="0"/>
                      <a:ext cx="179705" cy="179705"/>
                      <a:chOff x="0" y="0"/>
                      <a:chExt cx="179705" cy="179705"/>
                    </a:xfrm>
                    <a:scene3d>
                      <a:camera prst="orthographicFront">
                        <a:rot lat="0" lon="0" rev="2700000"/>
                      </a:camera>
                      <a:lightRig rig="threePt" dir="t"/>
                    </a:scene3d>
                  </p:grpSpPr>
                  <p:cxnSp>
                    <p:nvCxnSpPr>
                      <p:cNvPr id="560" name="直線接點 559"/>
                      <p:cNvCxnSpPr/>
                      <p:nvPr/>
                    </p:nvCxnSpPr>
                    <p:spPr>
                      <a:xfrm>
                        <a:off x="0" y="90055"/>
                        <a:ext cx="179705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561" name="直線接點 560"/>
                      <p:cNvCxnSpPr/>
                      <p:nvPr/>
                    </p:nvCxnSpPr>
                    <p:spPr>
                      <a:xfrm>
                        <a:off x="90055" y="0"/>
                        <a:ext cx="0" cy="179705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</p:grpSp>
              </p:grpSp>
              <p:grpSp>
                <p:nvGrpSpPr>
                  <p:cNvPr id="543" name="群組 542"/>
                  <p:cNvGrpSpPr/>
                  <p:nvPr/>
                </p:nvGrpSpPr>
                <p:grpSpPr>
                  <a:xfrm rot="13465222">
                    <a:off x="2504717" y="3087773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554" name="橢圓 553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grpSp>
                  <p:nvGrpSpPr>
                    <p:cNvPr id="555" name="群組 554"/>
                    <p:cNvGrpSpPr/>
                    <p:nvPr/>
                  </p:nvGrpSpPr>
                  <p:grpSpPr>
                    <a:xfrm>
                      <a:off x="0" y="0"/>
                      <a:ext cx="179705" cy="179705"/>
                      <a:chOff x="0" y="0"/>
                      <a:chExt cx="179705" cy="179705"/>
                    </a:xfrm>
                    <a:scene3d>
                      <a:camera prst="orthographicFront">
                        <a:rot lat="0" lon="0" rev="2700000"/>
                      </a:camera>
                      <a:lightRig rig="threePt" dir="t"/>
                    </a:scene3d>
                  </p:grpSpPr>
                  <p:cxnSp>
                    <p:nvCxnSpPr>
                      <p:cNvPr id="556" name="直線接點 555"/>
                      <p:cNvCxnSpPr/>
                      <p:nvPr/>
                    </p:nvCxnSpPr>
                    <p:spPr>
                      <a:xfrm>
                        <a:off x="0" y="90055"/>
                        <a:ext cx="179705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557" name="直線接點 556"/>
                      <p:cNvCxnSpPr/>
                      <p:nvPr/>
                    </p:nvCxnSpPr>
                    <p:spPr>
                      <a:xfrm>
                        <a:off x="90055" y="0"/>
                        <a:ext cx="0" cy="179705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</p:grpSp>
              </p:grpSp>
              <p:grpSp>
                <p:nvGrpSpPr>
                  <p:cNvPr id="544" name="群組 543"/>
                  <p:cNvGrpSpPr/>
                  <p:nvPr/>
                </p:nvGrpSpPr>
                <p:grpSpPr>
                  <a:xfrm rot="13465222">
                    <a:off x="2873442" y="3090841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550" name="橢圓 549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grpSp>
                  <p:nvGrpSpPr>
                    <p:cNvPr id="551" name="群組 550"/>
                    <p:cNvGrpSpPr/>
                    <p:nvPr/>
                  </p:nvGrpSpPr>
                  <p:grpSpPr>
                    <a:xfrm>
                      <a:off x="0" y="0"/>
                      <a:ext cx="179705" cy="179705"/>
                      <a:chOff x="0" y="0"/>
                      <a:chExt cx="179705" cy="179705"/>
                    </a:xfrm>
                    <a:scene3d>
                      <a:camera prst="orthographicFront">
                        <a:rot lat="0" lon="0" rev="2700000"/>
                      </a:camera>
                      <a:lightRig rig="threePt" dir="t"/>
                    </a:scene3d>
                  </p:grpSpPr>
                  <p:cxnSp>
                    <p:nvCxnSpPr>
                      <p:cNvPr id="552" name="直線接點 551"/>
                      <p:cNvCxnSpPr/>
                      <p:nvPr/>
                    </p:nvCxnSpPr>
                    <p:spPr>
                      <a:xfrm>
                        <a:off x="0" y="90055"/>
                        <a:ext cx="179705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553" name="直線接點 552"/>
                      <p:cNvCxnSpPr/>
                      <p:nvPr/>
                    </p:nvCxnSpPr>
                    <p:spPr>
                      <a:xfrm>
                        <a:off x="90055" y="0"/>
                        <a:ext cx="0" cy="179705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</p:grpSp>
              </p:grpSp>
              <p:grpSp>
                <p:nvGrpSpPr>
                  <p:cNvPr id="545" name="群組 544"/>
                  <p:cNvGrpSpPr/>
                  <p:nvPr/>
                </p:nvGrpSpPr>
                <p:grpSpPr>
                  <a:xfrm rot="13465222">
                    <a:off x="3219129" y="3087772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546" name="橢圓 545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grpSp>
                  <p:nvGrpSpPr>
                    <p:cNvPr id="547" name="群組 546"/>
                    <p:cNvGrpSpPr/>
                    <p:nvPr/>
                  </p:nvGrpSpPr>
                  <p:grpSpPr>
                    <a:xfrm>
                      <a:off x="0" y="0"/>
                      <a:ext cx="179705" cy="179705"/>
                      <a:chOff x="0" y="0"/>
                      <a:chExt cx="179705" cy="179705"/>
                    </a:xfrm>
                    <a:scene3d>
                      <a:camera prst="orthographicFront">
                        <a:rot lat="0" lon="0" rev="2700000"/>
                      </a:camera>
                      <a:lightRig rig="threePt" dir="t"/>
                    </a:scene3d>
                  </p:grpSpPr>
                  <p:cxnSp>
                    <p:nvCxnSpPr>
                      <p:cNvPr id="548" name="直線接點 547"/>
                      <p:cNvCxnSpPr/>
                      <p:nvPr/>
                    </p:nvCxnSpPr>
                    <p:spPr>
                      <a:xfrm>
                        <a:off x="0" y="90055"/>
                        <a:ext cx="179705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549" name="直線接點 548"/>
                      <p:cNvCxnSpPr/>
                      <p:nvPr/>
                    </p:nvCxnSpPr>
                    <p:spPr>
                      <a:xfrm>
                        <a:off x="90055" y="0"/>
                        <a:ext cx="0" cy="179705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</p:grpSp>
              </p:grpSp>
            </p:grpSp>
          </p:grpSp>
        </p:grpSp>
      </p:grpSp>
      <p:sp>
        <p:nvSpPr>
          <p:cNvPr id="595" name="橢圓 594"/>
          <p:cNvSpPr/>
          <p:nvPr/>
        </p:nvSpPr>
        <p:spPr>
          <a:xfrm>
            <a:off x="8247965" y="1401181"/>
            <a:ext cx="246574" cy="249875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96" name="橢圓 595"/>
          <p:cNvSpPr/>
          <p:nvPr/>
        </p:nvSpPr>
        <p:spPr>
          <a:xfrm>
            <a:off x="1953561" y="3965130"/>
            <a:ext cx="246574" cy="249875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5" name="群組 4"/>
          <p:cNvGrpSpPr/>
          <p:nvPr/>
        </p:nvGrpSpPr>
        <p:grpSpPr>
          <a:xfrm>
            <a:off x="6528048" y="1779276"/>
            <a:ext cx="4865312" cy="1731460"/>
            <a:chOff x="7104112" y="1705697"/>
            <a:chExt cx="4865312" cy="1731460"/>
          </a:xfrm>
        </p:grpSpPr>
        <p:sp>
          <p:nvSpPr>
            <p:cNvPr id="30" name="文字方塊 29"/>
            <p:cNvSpPr txBox="1"/>
            <p:nvPr/>
          </p:nvSpPr>
          <p:spPr>
            <a:xfrm>
              <a:off x="8145616" y="3067825"/>
              <a:ext cx="10784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altLang="zh-TW" sz="1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SIF</a:t>
              </a:r>
              <a:endParaRPr lang="zh-TW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4" name="群組 23"/>
            <p:cNvGrpSpPr/>
            <p:nvPr/>
          </p:nvGrpSpPr>
          <p:grpSpPr>
            <a:xfrm>
              <a:off x="7104112" y="1705697"/>
              <a:ext cx="2891293" cy="1433084"/>
              <a:chOff x="2147613" y="4692108"/>
              <a:chExt cx="2891293" cy="1433084"/>
            </a:xfrm>
          </p:grpSpPr>
          <p:pic>
            <p:nvPicPr>
              <p:cNvPr id="25" name="圖片 2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47613" y="4692108"/>
                <a:ext cx="975373" cy="1294743"/>
              </a:xfrm>
              <a:prstGeom prst="rect">
                <a:avLst/>
              </a:prstGeom>
            </p:spPr>
          </p:pic>
          <p:grpSp>
            <p:nvGrpSpPr>
              <p:cNvPr id="26" name="群組 25"/>
              <p:cNvGrpSpPr/>
              <p:nvPr/>
            </p:nvGrpSpPr>
            <p:grpSpPr>
              <a:xfrm>
                <a:off x="3027209" y="4704523"/>
                <a:ext cx="2011697" cy="1420669"/>
                <a:chOff x="1751076" y="4951329"/>
                <a:chExt cx="2011697" cy="1420669"/>
              </a:xfrm>
            </p:grpSpPr>
            <p:sp>
              <p:nvSpPr>
                <p:cNvPr id="27" name="手繪多邊形 26"/>
                <p:cNvSpPr/>
                <p:nvPr/>
              </p:nvSpPr>
              <p:spPr>
                <a:xfrm>
                  <a:off x="1751076" y="4951329"/>
                  <a:ext cx="1449624" cy="281361"/>
                </a:xfrm>
                <a:custGeom>
                  <a:avLst/>
                  <a:gdLst>
                    <a:gd name="connsiteX0" fmla="*/ 0 w 2292788"/>
                    <a:gd name="connsiteY0" fmla="*/ 0 h 1483249"/>
                    <a:gd name="connsiteX1" fmla="*/ 2292788 w 2292788"/>
                    <a:gd name="connsiteY1" fmla="*/ 0 h 1483249"/>
                    <a:gd name="connsiteX2" fmla="*/ 2292788 w 2292788"/>
                    <a:gd name="connsiteY2" fmla="*/ 1483249 h 1483249"/>
                    <a:gd name="connsiteX3" fmla="*/ 0 w 2292788"/>
                    <a:gd name="connsiteY3" fmla="*/ 1483249 h 1483249"/>
                    <a:gd name="connsiteX4" fmla="*/ 0 w 2292788"/>
                    <a:gd name="connsiteY4" fmla="*/ 0 h 1483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2788" h="1483249">
                      <a:moveTo>
                        <a:pt x="0" y="0"/>
                      </a:moveTo>
                      <a:lnTo>
                        <a:pt x="2292788" y="0"/>
                      </a:lnTo>
                      <a:lnTo>
                        <a:pt x="2292788" y="1483249"/>
                      </a:lnTo>
                      <a:lnTo>
                        <a:pt x="0" y="148324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209959" tIns="0" rIns="0" bIns="0" numCol="1" spcCol="1270" anchor="t" anchorCtr="0">
                  <a:noAutofit/>
                </a:bodyPr>
                <a:lstStyle/>
                <a:p>
                  <a:pPr marL="0" marR="0" lvl="0" indent="0" defTabSz="10668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250BE5"/>
                      </a:solidFill>
                      <a:effectLst/>
                      <a:uLnTx/>
                      <a:uFillTx/>
                      <a:latin typeface="Calibri"/>
                      <a:ea typeface="新細明體" panose="02020500000000000000" pitchFamily="18" charset="-120"/>
                      <a:cs typeface="+mn-cs"/>
                    </a:rPr>
                    <a:t>TAFM, 2021</a:t>
                  </a:r>
                  <a:endParaRPr kumimoji="0" lang="zh-TW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250BE5"/>
                    </a:solidFill>
                    <a:effectLst/>
                    <a:uLnTx/>
                    <a:uFillTx/>
                    <a:latin typeface="Calibri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28" name="矩形 27"/>
                <p:cNvSpPr/>
                <p:nvPr/>
              </p:nvSpPr>
              <p:spPr>
                <a:xfrm>
                  <a:off x="1834313" y="5171669"/>
                  <a:ext cx="1928460" cy="120032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TW" sz="18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J.T. </a:t>
                  </a:r>
                  <a:r>
                    <a:rPr lang="en-US" altLang="zh-TW" sz="1800" dirty="0" smtClean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Chen</a:t>
                  </a:r>
                  <a:r>
                    <a:rPr lang="en-US" altLang="zh-TW" sz="18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</a:t>
                  </a:r>
                  <a:r>
                    <a:rPr lang="en-US" altLang="zh-TW" sz="1800" dirty="0" smtClean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zh-TW" altLang="en-US" sz="1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altLang="zh-TW" sz="1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J.H</a:t>
                  </a:r>
                  <a:r>
                    <a:rPr lang="en-US" altLang="zh-TW" sz="1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altLang="zh-TW" sz="1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Kao</a:t>
                  </a:r>
                  <a:r>
                    <a:rPr lang="en-US" altLang="zh-TW" sz="1800" dirty="0" smtClean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endParaRPr lang="en-US" altLang="zh-TW" sz="1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altLang="zh-TW" sz="1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Y.L</a:t>
                  </a:r>
                  <a:r>
                    <a:rPr lang="en-US" altLang="zh-TW" sz="1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altLang="zh-TW" sz="1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Huang,</a:t>
                  </a:r>
                </a:p>
                <a:p>
                  <a:r>
                    <a:rPr lang="en-US" altLang="zh-TW" sz="18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S.K. </a:t>
                  </a:r>
                  <a:r>
                    <a:rPr lang="en-US" altLang="zh-TW" sz="1800" dirty="0" smtClean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Kao</a:t>
                  </a:r>
                  <a:endParaRPr lang="en-US" altLang="zh-TW" sz="1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3" name="群組 12"/>
            <p:cNvGrpSpPr/>
            <p:nvPr/>
          </p:nvGrpSpPr>
          <p:grpSpPr>
            <a:xfrm>
              <a:off x="9397643" y="1886982"/>
              <a:ext cx="1046992" cy="1218034"/>
              <a:chOff x="6956769" y="4546550"/>
              <a:chExt cx="855772" cy="995575"/>
            </a:xfrm>
          </p:grpSpPr>
          <p:grpSp>
            <p:nvGrpSpPr>
              <p:cNvPr id="598" name="群組 597"/>
              <p:cNvGrpSpPr/>
              <p:nvPr/>
            </p:nvGrpSpPr>
            <p:grpSpPr>
              <a:xfrm>
                <a:off x="6956769" y="4546550"/>
                <a:ext cx="855772" cy="995575"/>
                <a:chOff x="8296935" y="4749348"/>
                <a:chExt cx="1031682" cy="1200222"/>
              </a:xfrm>
            </p:grpSpPr>
            <p:sp>
              <p:nvSpPr>
                <p:cNvPr id="599" name="矩形 598"/>
                <p:cNvSpPr/>
                <p:nvPr/>
              </p:nvSpPr>
              <p:spPr>
                <a:xfrm>
                  <a:off x="8366734" y="4889776"/>
                  <a:ext cx="920990" cy="920991"/>
                </a:xfrm>
                <a:prstGeom prst="rect">
                  <a:avLst/>
                </a:prstGeom>
                <a:solidFill>
                  <a:srgbClr val="E7E6E6"/>
                </a:solidFill>
                <a:ln w="12700" cap="flat" cmpd="sng" algn="ctr">
                  <a:noFill/>
                  <a:prstDash val="lgDash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grpSp>
              <p:nvGrpSpPr>
                <p:cNvPr id="600" name="群組 599"/>
                <p:cNvGrpSpPr/>
                <p:nvPr/>
              </p:nvGrpSpPr>
              <p:grpSpPr>
                <a:xfrm>
                  <a:off x="8296935" y="5863829"/>
                  <a:ext cx="1030289" cy="85741"/>
                  <a:chOff x="1168439" y="2811269"/>
                  <a:chExt cx="2230395" cy="185614"/>
                </a:xfrm>
              </p:grpSpPr>
              <p:grpSp>
                <p:nvGrpSpPr>
                  <p:cNvPr id="637" name="群組 636"/>
                  <p:cNvGrpSpPr/>
                  <p:nvPr/>
                </p:nvGrpSpPr>
                <p:grpSpPr>
                  <a:xfrm rot="10800000">
                    <a:off x="1168439" y="2814845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656" name="橢圓 655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sp>
                  <p:nvSpPr>
                    <p:cNvPr id="657" name="橢圓 656"/>
                    <p:cNvSpPr/>
                    <p:nvPr/>
                  </p:nvSpPr>
                  <p:spPr>
                    <a:xfrm>
                      <a:off x="60126" y="60330"/>
                      <a:ext cx="59452" cy="5945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38" name="群組 637"/>
                  <p:cNvGrpSpPr/>
                  <p:nvPr/>
                </p:nvGrpSpPr>
                <p:grpSpPr>
                  <a:xfrm rot="10800000">
                    <a:off x="1478692" y="2811269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654" name="橢圓 653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sp>
                  <p:nvSpPr>
                    <p:cNvPr id="655" name="橢圓 654"/>
                    <p:cNvSpPr/>
                    <p:nvPr/>
                  </p:nvSpPr>
                  <p:spPr>
                    <a:xfrm>
                      <a:off x="60126" y="60330"/>
                      <a:ext cx="59452" cy="5945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39" name="群組 638"/>
                  <p:cNvGrpSpPr/>
                  <p:nvPr/>
                </p:nvGrpSpPr>
                <p:grpSpPr>
                  <a:xfrm rot="10800000">
                    <a:off x="1819149" y="2811472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652" name="橢圓 651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sp>
                  <p:nvSpPr>
                    <p:cNvPr id="653" name="橢圓 652"/>
                    <p:cNvSpPr/>
                    <p:nvPr/>
                  </p:nvSpPr>
                  <p:spPr>
                    <a:xfrm>
                      <a:off x="60126" y="60330"/>
                      <a:ext cx="59452" cy="5945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40" name="群組 639"/>
                  <p:cNvGrpSpPr/>
                  <p:nvPr/>
                </p:nvGrpSpPr>
                <p:grpSpPr>
                  <a:xfrm rot="10800000">
                    <a:off x="2146391" y="2817218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650" name="橢圓 649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sp>
                  <p:nvSpPr>
                    <p:cNvPr id="651" name="橢圓 650"/>
                    <p:cNvSpPr/>
                    <p:nvPr/>
                  </p:nvSpPr>
                  <p:spPr>
                    <a:xfrm>
                      <a:off x="60126" y="60330"/>
                      <a:ext cx="59452" cy="5945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41" name="群組 640"/>
                  <p:cNvGrpSpPr/>
                  <p:nvPr/>
                </p:nvGrpSpPr>
                <p:grpSpPr>
                  <a:xfrm rot="10800000">
                    <a:off x="2501188" y="2811269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648" name="橢圓 647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sp>
                  <p:nvSpPr>
                    <p:cNvPr id="649" name="橢圓 648"/>
                    <p:cNvSpPr/>
                    <p:nvPr/>
                  </p:nvSpPr>
                  <p:spPr>
                    <a:xfrm>
                      <a:off x="60126" y="60330"/>
                      <a:ext cx="59452" cy="5945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42" name="群組 641"/>
                  <p:cNvGrpSpPr/>
                  <p:nvPr/>
                </p:nvGrpSpPr>
                <p:grpSpPr>
                  <a:xfrm rot="10800000">
                    <a:off x="2873443" y="2811269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646" name="橢圓 645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sp>
                  <p:nvSpPr>
                    <p:cNvPr id="647" name="橢圓 646"/>
                    <p:cNvSpPr/>
                    <p:nvPr/>
                  </p:nvSpPr>
                  <p:spPr>
                    <a:xfrm>
                      <a:off x="60126" y="60330"/>
                      <a:ext cx="59452" cy="5945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43" name="群組 642"/>
                  <p:cNvGrpSpPr/>
                  <p:nvPr/>
                </p:nvGrpSpPr>
                <p:grpSpPr>
                  <a:xfrm rot="10800000">
                    <a:off x="3219129" y="2811269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644" name="橢圓 643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sp>
                  <p:nvSpPr>
                    <p:cNvPr id="645" name="橢圓 644"/>
                    <p:cNvSpPr/>
                    <p:nvPr/>
                  </p:nvSpPr>
                  <p:spPr>
                    <a:xfrm>
                      <a:off x="60126" y="60330"/>
                      <a:ext cx="59452" cy="5945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601" name="群組 600"/>
                <p:cNvGrpSpPr/>
                <p:nvPr/>
              </p:nvGrpSpPr>
              <p:grpSpPr>
                <a:xfrm>
                  <a:off x="8305902" y="4749348"/>
                  <a:ext cx="1022715" cy="86648"/>
                  <a:chOff x="1174831" y="3082080"/>
                  <a:chExt cx="2224003" cy="188426"/>
                </a:xfrm>
              </p:grpSpPr>
              <p:grpSp>
                <p:nvGrpSpPr>
                  <p:cNvPr id="602" name="群組 601"/>
                  <p:cNvGrpSpPr/>
                  <p:nvPr/>
                </p:nvGrpSpPr>
                <p:grpSpPr>
                  <a:xfrm rot="13465222">
                    <a:off x="1174831" y="3090841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633" name="橢圓 632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grpSp>
                  <p:nvGrpSpPr>
                    <p:cNvPr id="634" name="群組 633"/>
                    <p:cNvGrpSpPr/>
                    <p:nvPr/>
                  </p:nvGrpSpPr>
                  <p:grpSpPr>
                    <a:xfrm>
                      <a:off x="0" y="0"/>
                      <a:ext cx="179705" cy="179705"/>
                      <a:chOff x="0" y="0"/>
                      <a:chExt cx="179705" cy="179705"/>
                    </a:xfrm>
                    <a:scene3d>
                      <a:camera prst="orthographicFront">
                        <a:rot lat="0" lon="0" rev="2700000"/>
                      </a:camera>
                      <a:lightRig rig="threePt" dir="t"/>
                    </a:scene3d>
                  </p:grpSpPr>
                  <p:cxnSp>
                    <p:nvCxnSpPr>
                      <p:cNvPr id="635" name="直線接點 634"/>
                      <p:cNvCxnSpPr/>
                      <p:nvPr/>
                    </p:nvCxnSpPr>
                    <p:spPr>
                      <a:xfrm>
                        <a:off x="0" y="90055"/>
                        <a:ext cx="179705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636" name="直線接點 635"/>
                      <p:cNvCxnSpPr/>
                      <p:nvPr/>
                    </p:nvCxnSpPr>
                    <p:spPr>
                      <a:xfrm>
                        <a:off x="90055" y="0"/>
                        <a:ext cx="0" cy="179705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</p:grpSp>
              </p:grpSp>
              <p:grpSp>
                <p:nvGrpSpPr>
                  <p:cNvPr id="603" name="群組 602"/>
                  <p:cNvGrpSpPr/>
                  <p:nvPr/>
                </p:nvGrpSpPr>
                <p:grpSpPr>
                  <a:xfrm rot="13465222">
                    <a:off x="1478692" y="3088062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629" name="橢圓 628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grpSp>
                  <p:nvGrpSpPr>
                    <p:cNvPr id="630" name="群組 629"/>
                    <p:cNvGrpSpPr/>
                    <p:nvPr/>
                  </p:nvGrpSpPr>
                  <p:grpSpPr>
                    <a:xfrm>
                      <a:off x="0" y="0"/>
                      <a:ext cx="179705" cy="179705"/>
                      <a:chOff x="0" y="0"/>
                      <a:chExt cx="179705" cy="179705"/>
                    </a:xfrm>
                    <a:scene3d>
                      <a:camera prst="orthographicFront">
                        <a:rot lat="0" lon="0" rev="2700000"/>
                      </a:camera>
                      <a:lightRig rig="threePt" dir="t"/>
                    </a:scene3d>
                  </p:grpSpPr>
                  <p:cxnSp>
                    <p:nvCxnSpPr>
                      <p:cNvPr id="631" name="直線接點 630"/>
                      <p:cNvCxnSpPr/>
                      <p:nvPr/>
                    </p:nvCxnSpPr>
                    <p:spPr>
                      <a:xfrm>
                        <a:off x="0" y="90055"/>
                        <a:ext cx="179705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632" name="直線接點 631"/>
                      <p:cNvCxnSpPr/>
                      <p:nvPr/>
                    </p:nvCxnSpPr>
                    <p:spPr>
                      <a:xfrm>
                        <a:off x="90055" y="0"/>
                        <a:ext cx="0" cy="179705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</p:grpSp>
              </p:grpSp>
              <p:grpSp>
                <p:nvGrpSpPr>
                  <p:cNvPr id="604" name="群組 603"/>
                  <p:cNvGrpSpPr/>
                  <p:nvPr/>
                </p:nvGrpSpPr>
                <p:grpSpPr>
                  <a:xfrm rot="13465222">
                    <a:off x="1820998" y="3087918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625" name="橢圓 624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grpSp>
                  <p:nvGrpSpPr>
                    <p:cNvPr id="626" name="群組 625"/>
                    <p:cNvGrpSpPr/>
                    <p:nvPr/>
                  </p:nvGrpSpPr>
                  <p:grpSpPr>
                    <a:xfrm>
                      <a:off x="0" y="0"/>
                      <a:ext cx="179705" cy="179705"/>
                      <a:chOff x="0" y="0"/>
                      <a:chExt cx="179705" cy="179705"/>
                    </a:xfrm>
                    <a:scene3d>
                      <a:camera prst="orthographicFront">
                        <a:rot lat="0" lon="0" rev="2700000"/>
                      </a:camera>
                      <a:lightRig rig="threePt" dir="t"/>
                    </a:scene3d>
                  </p:grpSpPr>
                  <p:cxnSp>
                    <p:nvCxnSpPr>
                      <p:cNvPr id="627" name="直線接點 626"/>
                      <p:cNvCxnSpPr/>
                      <p:nvPr/>
                    </p:nvCxnSpPr>
                    <p:spPr>
                      <a:xfrm>
                        <a:off x="0" y="90055"/>
                        <a:ext cx="179705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628" name="直線接點 627"/>
                      <p:cNvCxnSpPr/>
                      <p:nvPr/>
                    </p:nvCxnSpPr>
                    <p:spPr>
                      <a:xfrm>
                        <a:off x="90055" y="0"/>
                        <a:ext cx="0" cy="179705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</p:grpSp>
              </p:grpSp>
              <p:grpSp>
                <p:nvGrpSpPr>
                  <p:cNvPr id="605" name="群組 604"/>
                  <p:cNvGrpSpPr/>
                  <p:nvPr/>
                </p:nvGrpSpPr>
                <p:grpSpPr>
                  <a:xfrm rot="13465222">
                    <a:off x="2146389" y="3082080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621" name="橢圓 620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grpSp>
                  <p:nvGrpSpPr>
                    <p:cNvPr id="622" name="群組 621"/>
                    <p:cNvGrpSpPr/>
                    <p:nvPr/>
                  </p:nvGrpSpPr>
                  <p:grpSpPr>
                    <a:xfrm>
                      <a:off x="0" y="0"/>
                      <a:ext cx="179705" cy="179705"/>
                      <a:chOff x="0" y="0"/>
                      <a:chExt cx="179705" cy="179705"/>
                    </a:xfrm>
                    <a:scene3d>
                      <a:camera prst="orthographicFront">
                        <a:rot lat="0" lon="0" rev="2700000"/>
                      </a:camera>
                      <a:lightRig rig="threePt" dir="t"/>
                    </a:scene3d>
                  </p:grpSpPr>
                  <p:cxnSp>
                    <p:nvCxnSpPr>
                      <p:cNvPr id="623" name="直線接點 622"/>
                      <p:cNvCxnSpPr/>
                      <p:nvPr/>
                    </p:nvCxnSpPr>
                    <p:spPr>
                      <a:xfrm>
                        <a:off x="0" y="90055"/>
                        <a:ext cx="179705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624" name="直線接點 623"/>
                      <p:cNvCxnSpPr/>
                      <p:nvPr/>
                    </p:nvCxnSpPr>
                    <p:spPr>
                      <a:xfrm>
                        <a:off x="90055" y="0"/>
                        <a:ext cx="0" cy="179705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</p:grpSp>
              </p:grpSp>
              <p:grpSp>
                <p:nvGrpSpPr>
                  <p:cNvPr id="606" name="群組 605"/>
                  <p:cNvGrpSpPr/>
                  <p:nvPr/>
                </p:nvGrpSpPr>
                <p:grpSpPr>
                  <a:xfrm rot="13465222">
                    <a:off x="2504717" y="3087773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617" name="橢圓 616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grpSp>
                  <p:nvGrpSpPr>
                    <p:cNvPr id="618" name="群組 617"/>
                    <p:cNvGrpSpPr/>
                    <p:nvPr/>
                  </p:nvGrpSpPr>
                  <p:grpSpPr>
                    <a:xfrm>
                      <a:off x="0" y="0"/>
                      <a:ext cx="179705" cy="179705"/>
                      <a:chOff x="0" y="0"/>
                      <a:chExt cx="179705" cy="179705"/>
                    </a:xfrm>
                    <a:scene3d>
                      <a:camera prst="orthographicFront">
                        <a:rot lat="0" lon="0" rev="2700000"/>
                      </a:camera>
                      <a:lightRig rig="threePt" dir="t"/>
                    </a:scene3d>
                  </p:grpSpPr>
                  <p:cxnSp>
                    <p:nvCxnSpPr>
                      <p:cNvPr id="619" name="直線接點 618"/>
                      <p:cNvCxnSpPr/>
                      <p:nvPr/>
                    </p:nvCxnSpPr>
                    <p:spPr>
                      <a:xfrm>
                        <a:off x="0" y="90055"/>
                        <a:ext cx="179705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620" name="直線接點 619"/>
                      <p:cNvCxnSpPr/>
                      <p:nvPr/>
                    </p:nvCxnSpPr>
                    <p:spPr>
                      <a:xfrm>
                        <a:off x="90055" y="0"/>
                        <a:ext cx="0" cy="179705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</p:grpSp>
              </p:grpSp>
              <p:grpSp>
                <p:nvGrpSpPr>
                  <p:cNvPr id="607" name="群組 606"/>
                  <p:cNvGrpSpPr/>
                  <p:nvPr/>
                </p:nvGrpSpPr>
                <p:grpSpPr>
                  <a:xfrm rot="13465222">
                    <a:off x="2873442" y="3090841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613" name="橢圓 612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grpSp>
                  <p:nvGrpSpPr>
                    <p:cNvPr id="614" name="群組 613"/>
                    <p:cNvGrpSpPr/>
                    <p:nvPr/>
                  </p:nvGrpSpPr>
                  <p:grpSpPr>
                    <a:xfrm>
                      <a:off x="0" y="0"/>
                      <a:ext cx="179705" cy="179705"/>
                      <a:chOff x="0" y="0"/>
                      <a:chExt cx="179705" cy="179705"/>
                    </a:xfrm>
                    <a:scene3d>
                      <a:camera prst="orthographicFront">
                        <a:rot lat="0" lon="0" rev="2700000"/>
                      </a:camera>
                      <a:lightRig rig="threePt" dir="t"/>
                    </a:scene3d>
                  </p:grpSpPr>
                  <p:cxnSp>
                    <p:nvCxnSpPr>
                      <p:cNvPr id="615" name="直線接點 614"/>
                      <p:cNvCxnSpPr/>
                      <p:nvPr/>
                    </p:nvCxnSpPr>
                    <p:spPr>
                      <a:xfrm>
                        <a:off x="0" y="90055"/>
                        <a:ext cx="179705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616" name="直線接點 615"/>
                      <p:cNvCxnSpPr/>
                      <p:nvPr/>
                    </p:nvCxnSpPr>
                    <p:spPr>
                      <a:xfrm>
                        <a:off x="90055" y="0"/>
                        <a:ext cx="0" cy="179705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</p:grpSp>
              </p:grpSp>
              <p:grpSp>
                <p:nvGrpSpPr>
                  <p:cNvPr id="608" name="群組 607"/>
                  <p:cNvGrpSpPr/>
                  <p:nvPr/>
                </p:nvGrpSpPr>
                <p:grpSpPr>
                  <a:xfrm rot="13465222">
                    <a:off x="3219129" y="3087772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609" name="橢圓 608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grpSp>
                  <p:nvGrpSpPr>
                    <p:cNvPr id="610" name="群組 609"/>
                    <p:cNvGrpSpPr/>
                    <p:nvPr/>
                  </p:nvGrpSpPr>
                  <p:grpSpPr>
                    <a:xfrm>
                      <a:off x="0" y="0"/>
                      <a:ext cx="179705" cy="179705"/>
                      <a:chOff x="0" y="0"/>
                      <a:chExt cx="179705" cy="179705"/>
                    </a:xfrm>
                    <a:scene3d>
                      <a:camera prst="orthographicFront">
                        <a:rot lat="0" lon="0" rev="2700000"/>
                      </a:camera>
                      <a:lightRig rig="threePt" dir="t"/>
                    </a:scene3d>
                  </p:grpSpPr>
                  <p:cxnSp>
                    <p:nvCxnSpPr>
                      <p:cNvPr id="611" name="直線接點 610"/>
                      <p:cNvCxnSpPr/>
                      <p:nvPr/>
                    </p:nvCxnSpPr>
                    <p:spPr>
                      <a:xfrm>
                        <a:off x="0" y="90055"/>
                        <a:ext cx="179705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612" name="直線接點 611"/>
                      <p:cNvCxnSpPr/>
                      <p:nvPr/>
                    </p:nvCxnSpPr>
                    <p:spPr>
                      <a:xfrm>
                        <a:off x="90055" y="0"/>
                        <a:ext cx="0" cy="179705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</p:grpSp>
              </p:grpSp>
            </p:grpSp>
          </p:grpSp>
          <p:sp>
            <p:nvSpPr>
              <p:cNvPr id="844" name="橢圓 843"/>
              <p:cNvSpPr/>
              <p:nvPr/>
            </p:nvSpPr>
            <p:spPr>
              <a:xfrm>
                <a:off x="7103632" y="5020692"/>
                <a:ext cx="579957" cy="39033"/>
              </a:xfrm>
              <a:prstGeom prst="ellipse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grpSp>
          <p:nvGrpSpPr>
            <p:cNvPr id="852" name="群組 851"/>
            <p:cNvGrpSpPr/>
            <p:nvPr/>
          </p:nvGrpSpPr>
          <p:grpSpPr>
            <a:xfrm>
              <a:off x="10675295" y="1923133"/>
              <a:ext cx="1294129" cy="1165106"/>
              <a:chOff x="6898216" y="5778295"/>
              <a:chExt cx="986059" cy="887750"/>
            </a:xfrm>
          </p:grpSpPr>
          <p:grpSp>
            <p:nvGrpSpPr>
              <p:cNvPr id="658" name="群組 657"/>
              <p:cNvGrpSpPr/>
              <p:nvPr/>
            </p:nvGrpSpPr>
            <p:grpSpPr>
              <a:xfrm>
                <a:off x="6898216" y="5778295"/>
                <a:ext cx="986059" cy="887750"/>
                <a:chOff x="9657734" y="4826756"/>
                <a:chExt cx="1154969" cy="1039820"/>
              </a:xfrm>
            </p:grpSpPr>
            <p:sp>
              <p:nvSpPr>
                <p:cNvPr id="659" name="矩形 658"/>
                <p:cNvSpPr/>
                <p:nvPr/>
              </p:nvSpPr>
              <p:spPr>
                <a:xfrm>
                  <a:off x="9795780" y="4887618"/>
                  <a:ext cx="879929" cy="918173"/>
                </a:xfrm>
                <a:prstGeom prst="rect">
                  <a:avLst/>
                </a:prstGeom>
                <a:solidFill>
                  <a:srgbClr val="E7E6E6"/>
                </a:solidFill>
                <a:ln w="12700" cap="flat" cmpd="sng" algn="ctr">
                  <a:noFill/>
                  <a:prstDash val="lgDash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grpSp>
              <p:nvGrpSpPr>
                <p:cNvPr id="660" name="群組 659"/>
                <p:cNvGrpSpPr/>
                <p:nvPr/>
              </p:nvGrpSpPr>
              <p:grpSpPr>
                <a:xfrm rot="5400000">
                  <a:off x="10254688" y="5299030"/>
                  <a:ext cx="1030289" cy="85741"/>
                  <a:chOff x="1168439" y="2811269"/>
                  <a:chExt cx="2230395" cy="185614"/>
                </a:xfrm>
              </p:grpSpPr>
              <p:grpSp>
                <p:nvGrpSpPr>
                  <p:cNvPr id="697" name="群組 696"/>
                  <p:cNvGrpSpPr/>
                  <p:nvPr/>
                </p:nvGrpSpPr>
                <p:grpSpPr>
                  <a:xfrm rot="10800000">
                    <a:off x="1168439" y="2814845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716" name="橢圓 715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sp>
                  <p:nvSpPr>
                    <p:cNvPr id="717" name="橢圓 716"/>
                    <p:cNvSpPr/>
                    <p:nvPr/>
                  </p:nvSpPr>
                  <p:spPr>
                    <a:xfrm>
                      <a:off x="60126" y="60330"/>
                      <a:ext cx="59452" cy="5945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98" name="群組 697"/>
                  <p:cNvGrpSpPr/>
                  <p:nvPr/>
                </p:nvGrpSpPr>
                <p:grpSpPr>
                  <a:xfrm rot="10800000">
                    <a:off x="1478692" y="2811269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714" name="橢圓 713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sp>
                  <p:nvSpPr>
                    <p:cNvPr id="715" name="橢圓 714"/>
                    <p:cNvSpPr/>
                    <p:nvPr/>
                  </p:nvSpPr>
                  <p:spPr>
                    <a:xfrm>
                      <a:off x="60126" y="60330"/>
                      <a:ext cx="59452" cy="5945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99" name="群組 698"/>
                  <p:cNvGrpSpPr/>
                  <p:nvPr/>
                </p:nvGrpSpPr>
                <p:grpSpPr>
                  <a:xfrm rot="10800000">
                    <a:off x="1819149" y="2811472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712" name="橢圓 711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sp>
                  <p:nvSpPr>
                    <p:cNvPr id="713" name="橢圓 712"/>
                    <p:cNvSpPr/>
                    <p:nvPr/>
                  </p:nvSpPr>
                  <p:spPr>
                    <a:xfrm>
                      <a:off x="60126" y="60330"/>
                      <a:ext cx="59452" cy="5945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700" name="群組 699"/>
                  <p:cNvGrpSpPr/>
                  <p:nvPr/>
                </p:nvGrpSpPr>
                <p:grpSpPr>
                  <a:xfrm rot="10800000">
                    <a:off x="2146391" y="2817218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710" name="橢圓 709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sp>
                  <p:nvSpPr>
                    <p:cNvPr id="711" name="橢圓 710"/>
                    <p:cNvSpPr/>
                    <p:nvPr/>
                  </p:nvSpPr>
                  <p:spPr>
                    <a:xfrm>
                      <a:off x="60126" y="60330"/>
                      <a:ext cx="59452" cy="5945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701" name="群組 700"/>
                  <p:cNvGrpSpPr/>
                  <p:nvPr/>
                </p:nvGrpSpPr>
                <p:grpSpPr>
                  <a:xfrm rot="10800000">
                    <a:off x="2501188" y="2811269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708" name="橢圓 707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sp>
                  <p:nvSpPr>
                    <p:cNvPr id="709" name="橢圓 708"/>
                    <p:cNvSpPr/>
                    <p:nvPr/>
                  </p:nvSpPr>
                  <p:spPr>
                    <a:xfrm>
                      <a:off x="60126" y="60330"/>
                      <a:ext cx="59452" cy="5945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702" name="群組 701"/>
                  <p:cNvGrpSpPr/>
                  <p:nvPr/>
                </p:nvGrpSpPr>
                <p:grpSpPr>
                  <a:xfrm rot="10800000">
                    <a:off x="2873443" y="2811269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706" name="橢圓 705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sp>
                  <p:nvSpPr>
                    <p:cNvPr id="707" name="橢圓 706"/>
                    <p:cNvSpPr/>
                    <p:nvPr/>
                  </p:nvSpPr>
                  <p:spPr>
                    <a:xfrm>
                      <a:off x="60126" y="60330"/>
                      <a:ext cx="59452" cy="5945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703" name="群組 702"/>
                  <p:cNvGrpSpPr/>
                  <p:nvPr/>
                </p:nvGrpSpPr>
                <p:grpSpPr>
                  <a:xfrm rot="10800000">
                    <a:off x="3219129" y="2811269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704" name="橢圓 703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sp>
                  <p:nvSpPr>
                    <p:cNvPr id="705" name="橢圓 704"/>
                    <p:cNvSpPr/>
                    <p:nvPr/>
                  </p:nvSpPr>
                  <p:spPr>
                    <a:xfrm>
                      <a:off x="60126" y="60330"/>
                      <a:ext cx="59452" cy="5945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661" name="群組 660"/>
                <p:cNvGrpSpPr/>
                <p:nvPr/>
              </p:nvGrpSpPr>
              <p:grpSpPr>
                <a:xfrm rot="16200000">
                  <a:off x="9189700" y="5311895"/>
                  <a:ext cx="1022715" cy="86648"/>
                  <a:chOff x="1174831" y="3082080"/>
                  <a:chExt cx="2224003" cy="188426"/>
                </a:xfrm>
              </p:grpSpPr>
              <p:grpSp>
                <p:nvGrpSpPr>
                  <p:cNvPr id="662" name="群組 661"/>
                  <p:cNvGrpSpPr/>
                  <p:nvPr/>
                </p:nvGrpSpPr>
                <p:grpSpPr>
                  <a:xfrm rot="13465222">
                    <a:off x="1174831" y="3090841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693" name="橢圓 692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grpSp>
                  <p:nvGrpSpPr>
                    <p:cNvPr id="694" name="群組 693"/>
                    <p:cNvGrpSpPr/>
                    <p:nvPr/>
                  </p:nvGrpSpPr>
                  <p:grpSpPr>
                    <a:xfrm>
                      <a:off x="0" y="0"/>
                      <a:ext cx="179705" cy="179705"/>
                      <a:chOff x="0" y="0"/>
                      <a:chExt cx="179705" cy="179705"/>
                    </a:xfrm>
                    <a:scene3d>
                      <a:camera prst="orthographicFront">
                        <a:rot lat="0" lon="0" rev="2700000"/>
                      </a:camera>
                      <a:lightRig rig="threePt" dir="t"/>
                    </a:scene3d>
                  </p:grpSpPr>
                  <p:cxnSp>
                    <p:nvCxnSpPr>
                      <p:cNvPr id="695" name="直線接點 694"/>
                      <p:cNvCxnSpPr/>
                      <p:nvPr/>
                    </p:nvCxnSpPr>
                    <p:spPr>
                      <a:xfrm>
                        <a:off x="0" y="90055"/>
                        <a:ext cx="179705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696" name="直線接點 695"/>
                      <p:cNvCxnSpPr/>
                      <p:nvPr/>
                    </p:nvCxnSpPr>
                    <p:spPr>
                      <a:xfrm>
                        <a:off x="90055" y="0"/>
                        <a:ext cx="0" cy="179705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</p:grpSp>
              </p:grpSp>
              <p:grpSp>
                <p:nvGrpSpPr>
                  <p:cNvPr id="663" name="群組 662"/>
                  <p:cNvGrpSpPr/>
                  <p:nvPr/>
                </p:nvGrpSpPr>
                <p:grpSpPr>
                  <a:xfrm rot="13465222">
                    <a:off x="1478692" y="3088062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689" name="橢圓 688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grpSp>
                  <p:nvGrpSpPr>
                    <p:cNvPr id="690" name="群組 689"/>
                    <p:cNvGrpSpPr/>
                    <p:nvPr/>
                  </p:nvGrpSpPr>
                  <p:grpSpPr>
                    <a:xfrm>
                      <a:off x="0" y="0"/>
                      <a:ext cx="179705" cy="179705"/>
                      <a:chOff x="0" y="0"/>
                      <a:chExt cx="179705" cy="179705"/>
                    </a:xfrm>
                    <a:scene3d>
                      <a:camera prst="orthographicFront">
                        <a:rot lat="0" lon="0" rev="2700000"/>
                      </a:camera>
                      <a:lightRig rig="threePt" dir="t"/>
                    </a:scene3d>
                  </p:grpSpPr>
                  <p:cxnSp>
                    <p:nvCxnSpPr>
                      <p:cNvPr id="691" name="直線接點 690"/>
                      <p:cNvCxnSpPr/>
                      <p:nvPr/>
                    </p:nvCxnSpPr>
                    <p:spPr>
                      <a:xfrm>
                        <a:off x="0" y="90055"/>
                        <a:ext cx="179705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692" name="直線接點 691"/>
                      <p:cNvCxnSpPr/>
                      <p:nvPr/>
                    </p:nvCxnSpPr>
                    <p:spPr>
                      <a:xfrm>
                        <a:off x="90055" y="0"/>
                        <a:ext cx="0" cy="179705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</p:grpSp>
              </p:grpSp>
              <p:grpSp>
                <p:nvGrpSpPr>
                  <p:cNvPr id="664" name="群組 663"/>
                  <p:cNvGrpSpPr/>
                  <p:nvPr/>
                </p:nvGrpSpPr>
                <p:grpSpPr>
                  <a:xfrm rot="13465222">
                    <a:off x="1820998" y="3087918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685" name="橢圓 684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grpSp>
                  <p:nvGrpSpPr>
                    <p:cNvPr id="686" name="群組 685"/>
                    <p:cNvGrpSpPr/>
                    <p:nvPr/>
                  </p:nvGrpSpPr>
                  <p:grpSpPr>
                    <a:xfrm>
                      <a:off x="0" y="0"/>
                      <a:ext cx="179705" cy="179705"/>
                      <a:chOff x="0" y="0"/>
                      <a:chExt cx="179705" cy="179705"/>
                    </a:xfrm>
                    <a:scene3d>
                      <a:camera prst="orthographicFront">
                        <a:rot lat="0" lon="0" rev="2700000"/>
                      </a:camera>
                      <a:lightRig rig="threePt" dir="t"/>
                    </a:scene3d>
                  </p:grpSpPr>
                  <p:cxnSp>
                    <p:nvCxnSpPr>
                      <p:cNvPr id="687" name="直線接點 686"/>
                      <p:cNvCxnSpPr/>
                      <p:nvPr/>
                    </p:nvCxnSpPr>
                    <p:spPr>
                      <a:xfrm>
                        <a:off x="0" y="90055"/>
                        <a:ext cx="179705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688" name="直線接點 687"/>
                      <p:cNvCxnSpPr/>
                      <p:nvPr/>
                    </p:nvCxnSpPr>
                    <p:spPr>
                      <a:xfrm>
                        <a:off x="90055" y="0"/>
                        <a:ext cx="0" cy="179705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</p:grpSp>
              </p:grpSp>
              <p:grpSp>
                <p:nvGrpSpPr>
                  <p:cNvPr id="665" name="群組 664"/>
                  <p:cNvGrpSpPr/>
                  <p:nvPr/>
                </p:nvGrpSpPr>
                <p:grpSpPr>
                  <a:xfrm rot="13465222">
                    <a:off x="2146389" y="3082080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681" name="橢圓 680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grpSp>
                  <p:nvGrpSpPr>
                    <p:cNvPr id="682" name="群組 681"/>
                    <p:cNvGrpSpPr/>
                    <p:nvPr/>
                  </p:nvGrpSpPr>
                  <p:grpSpPr>
                    <a:xfrm>
                      <a:off x="0" y="0"/>
                      <a:ext cx="179705" cy="179705"/>
                      <a:chOff x="0" y="0"/>
                      <a:chExt cx="179705" cy="179705"/>
                    </a:xfrm>
                    <a:scene3d>
                      <a:camera prst="orthographicFront">
                        <a:rot lat="0" lon="0" rev="2700000"/>
                      </a:camera>
                      <a:lightRig rig="threePt" dir="t"/>
                    </a:scene3d>
                  </p:grpSpPr>
                  <p:cxnSp>
                    <p:nvCxnSpPr>
                      <p:cNvPr id="683" name="直線接點 682"/>
                      <p:cNvCxnSpPr/>
                      <p:nvPr/>
                    </p:nvCxnSpPr>
                    <p:spPr>
                      <a:xfrm>
                        <a:off x="0" y="90055"/>
                        <a:ext cx="179705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684" name="直線接點 683"/>
                      <p:cNvCxnSpPr/>
                      <p:nvPr/>
                    </p:nvCxnSpPr>
                    <p:spPr>
                      <a:xfrm>
                        <a:off x="90055" y="0"/>
                        <a:ext cx="0" cy="179705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</p:grpSp>
              </p:grpSp>
              <p:grpSp>
                <p:nvGrpSpPr>
                  <p:cNvPr id="666" name="群組 665"/>
                  <p:cNvGrpSpPr/>
                  <p:nvPr/>
                </p:nvGrpSpPr>
                <p:grpSpPr>
                  <a:xfrm rot="13465222">
                    <a:off x="2504717" y="3087773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677" name="橢圓 676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grpSp>
                  <p:nvGrpSpPr>
                    <p:cNvPr id="678" name="群組 677"/>
                    <p:cNvGrpSpPr/>
                    <p:nvPr/>
                  </p:nvGrpSpPr>
                  <p:grpSpPr>
                    <a:xfrm>
                      <a:off x="0" y="0"/>
                      <a:ext cx="179705" cy="179705"/>
                      <a:chOff x="0" y="0"/>
                      <a:chExt cx="179705" cy="179705"/>
                    </a:xfrm>
                    <a:scene3d>
                      <a:camera prst="orthographicFront">
                        <a:rot lat="0" lon="0" rev="2700000"/>
                      </a:camera>
                      <a:lightRig rig="threePt" dir="t"/>
                    </a:scene3d>
                  </p:grpSpPr>
                  <p:cxnSp>
                    <p:nvCxnSpPr>
                      <p:cNvPr id="679" name="直線接點 678"/>
                      <p:cNvCxnSpPr/>
                      <p:nvPr/>
                    </p:nvCxnSpPr>
                    <p:spPr>
                      <a:xfrm>
                        <a:off x="0" y="90055"/>
                        <a:ext cx="179705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680" name="直線接點 679"/>
                      <p:cNvCxnSpPr/>
                      <p:nvPr/>
                    </p:nvCxnSpPr>
                    <p:spPr>
                      <a:xfrm>
                        <a:off x="90055" y="0"/>
                        <a:ext cx="0" cy="179705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</p:grpSp>
              </p:grpSp>
              <p:grpSp>
                <p:nvGrpSpPr>
                  <p:cNvPr id="667" name="群組 666"/>
                  <p:cNvGrpSpPr/>
                  <p:nvPr/>
                </p:nvGrpSpPr>
                <p:grpSpPr>
                  <a:xfrm rot="13465222">
                    <a:off x="2873442" y="3090841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673" name="橢圓 672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grpSp>
                  <p:nvGrpSpPr>
                    <p:cNvPr id="674" name="群組 673"/>
                    <p:cNvGrpSpPr/>
                    <p:nvPr/>
                  </p:nvGrpSpPr>
                  <p:grpSpPr>
                    <a:xfrm>
                      <a:off x="0" y="0"/>
                      <a:ext cx="179705" cy="179705"/>
                      <a:chOff x="0" y="0"/>
                      <a:chExt cx="179705" cy="179705"/>
                    </a:xfrm>
                    <a:scene3d>
                      <a:camera prst="orthographicFront">
                        <a:rot lat="0" lon="0" rev="2700000"/>
                      </a:camera>
                      <a:lightRig rig="threePt" dir="t"/>
                    </a:scene3d>
                  </p:grpSpPr>
                  <p:cxnSp>
                    <p:nvCxnSpPr>
                      <p:cNvPr id="675" name="直線接點 674"/>
                      <p:cNvCxnSpPr/>
                      <p:nvPr/>
                    </p:nvCxnSpPr>
                    <p:spPr>
                      <a:xfrm>
                        <a:off x="0" y="90055"/>
                        <a:ext cx="179705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676" name="直線接點 675"/>
                      <p:cNvCxnSpPr/>
                      <p:nvPr/>
                    </p:nvCxnSpPr>
                    <p:spPr>
                      <a:xfrm>
                        <a:off x="90055" y="0"/>
                        <a:ext cx="0" cy="179705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</p:grpSp>
              </p:grpSp>
              <p:grpSp>
                <p:nvGrpSpPr>
                  <p:cNvPr id="668" name="群組 667"/>
                  <p:cNvGrpSpPr/>
                  <p:nvPr/>
                </p:nvGrpSpPr>
                <p:grpSpPr>
                  <a:xfrm rot="13465222">
                    <a:off x="3219129" y="3087772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669" name="橢圓 668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grpSp>
                  <p:nvGrpSpPr>
                    <p:cNvPr id="670" name="群組 669"/>
                    <p:cNvGrpSpPr/>
                    <p:nvPr/>
                  </p:nvGrpSpPr>
                  <p:grpSpPr>
                    <a:xfrm>
                      <a:off x="0" y="0"/>
                      <a:ext cx="179705" cy="179705"/>
                      <a:chOff x="0" y="0"/>
                      <a:chExt cx="179705" cy="179705"/>
                    </a:xfrm>
                    <a:scene3d>
                      <a:camera prst="orthographicFront">
                        <a:rot lat="0" lon="0" rev="2700000"/>
                      </a:camera>
                      <a:lightRig rig="threePt" dir="t"/>
                    </a:scene3d>
                  </p:grpSpPr>
                  <p:cxnSp>
                    <p:nvCxnSpPr>
                      <p:cNvPr id="671" name="直線接點 670"/>
                      <p:cNvCxnSpPr/>
                      <p:nvPr/>
                    </p:nvCxnSpPr>
                    <p:spPr>
                      <a:xfrm>
                        <a:off x="0" y="90055"/>
                        <a:ext cx="179705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672" name="直線接點 671"/>
                      <p:cNvCxnSpPr/>
                      <p:nvPr/>
                    </p:nvCxnSpPr>
                    <p:spPr>
                      <a:xfrm>
                        <a:off x="90055" y="0"/>
                        <a:ext cx="0" cy="179705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</p:grpSp>
              </p:grpSp>
            </p:grpSp>
          </p:grpSp>
          <p:sp>
            <p:nvSpPr>
              <p:cNvPr id="845" name="橢圓 844"/>
              <p:cNvSpPr/>
              <p:nvPr/>
            </p:nvSpPr>
            <p:spPr>
              <a:xfrm>
                <a:off x="7110076" y="6233869"/>
                <a:ext cx="547632" cy="16170"/>
              </a:xfrm>
              <a:prstGeom prst="ellipse">
                <a:avLst/>
              </a:prstGeom>
              <a:solidFill>
                <a:srgbClr val="76717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</p:grpSp>
      <p:grpSp>
        <p:nvGrpSpPr>
          <p:cNvPr id="6" name="群組 5"/>
          <p:cNvGrpSpPr/>
          <p:nvPr/>
        </p:nvGrpSpPr>
        <p:grpSpPr>
          <a:xfrm>
            <a:off x="263352" y="4247729"/>
            <a:ext cx="4511849" cy="1721599"/>
            <a:chOff x="263352" y="4247729"/>
            <a:chExt cx="4511849" cy="1721599"/>
          </a:xfrm>
        </p:grpSpPr>
        <p:grpSp>
          <p:nvGrpSpPr>
            <p:cNvPr id="719" name="群組 718"/>
            <p:cNvGrpSpPr/>
            <p:nvPr/>
          </p:nvGrpSpPr>
          <p:grpSpPr>
            <a:xfrm>
              <a:off x="263352" y="4283609"/>
              <a:ext cx="2383470" cy="1643449"/>
              <a:chOff x="8429479" y="4773048"/>
              <a:chExt cx="2383470" cy="1643449"/>
            </a:xfrm>
          </p:grpSpPr>
          <p:pic>
            <p:nvPicPr>
              <p:cNvPr id="720" name="圖片 71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29479" y="4817032"/>
                <a:ext cx="938238" cy="1250984"/>
              </a:xfrm>
              <a:prstGeom prst="rect">
                <a:avLst/>
              </a:prstGeom>
            </p:spPr>
          </p:pic>
          <p:grpSp>
            <p:nvGrpSpPr>
              <p:cNvPr id="721" name="群組 720"/>
              <p:cNvGrpSpPr/>
              <p:nvPr/>
            </p:nvGrpSpPr>
            <p:grpSpPr>
              <a:xfrm>
                <a:off x="9251975" y="4773048"/>
                <a:ext cx="1560974" cy="1643449"/>
                <a:chOff x="7101269" y="3988856"/>
                <a:chExt cx="1560974" cy="1643449"/>
              </a:xfrm>
            </p:grpSpPr>
            <p:sp>
              <p:nvSpPr>
                <p:cNvPr id="722" name="矩形 721"/>
                <p:cNvSpPr/>
                <p:nvPr/>
              </p:nvSpPr>
              <p:spPr>
                <a:xfrm>
                  <a:off x="7239296" y="4154977"/>
                  <a:ext cx="1422947" cy="147732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TW" sz="18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J.T. Chen, </a:t>
                  </a:r>
                  <a:endParaRPr lang="zh-TW" altLang="en-US" sz="1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altLang="zh-TW" sz="1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J.H. Kao</a:t>
                  </a:r>
                  <a:r>
                    <a:rPr lang="en-US" altLang="zh-TW" sz="18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endParaRPr lang="en-US" altLang="zh-TW" sz="1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altLang="zh-TW" sz="18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S.K. </a:t>
                  </a:r>
                  <a:r>
                    <a:rPr lang="en-US" altLang="zh-TW" sz="1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Kao,</a:t>
                  </a:r>
                </a:p>
                <a:p>
                  <a:r>
                    <a:rPr lang="en-US" altLang="zh-TW" sz="1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Y.L</a:t>
                  </a:r>
                  <a:r>
                    <a:rPr lang="en-US" altLang="zh-TW" sz="1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altLang="zh-TW" sz="1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Huang,</a:t>
                  </a:r>
                  <a:endParaRPr lang="en-US" altLang="zh-TW" sz="1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altLang="zh-TW" sz="1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Y.T. Chou</a:t>
                  </a:r>
                  <a:endParaRPr lang="en-US" altLang="zh-TW" sz="1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23" name="手繪多邊形 722"/>
                <p:cNvSpPr/>
                <p:nvPr/>
              </p:nvSpPr>
              <p:spPr>
                <a:xfrm>
                  <a:off x="7101269" y="3988856"/>
                  <a:ext cx="1559639" cy="281361"/>
                </a:xfrm>
                <a:custGeom>
                  <a:avLst/>
                  <a:gdLst>
                    <a:gd name="connsiteX0" fmla="*/ 0 w 2292788"/>
                    <a:gd name="connsiteY0" fmla="*/ 0 h 1483249"/>
                    <a:gd name="connsiteX1" fmla="*/ 2292788 w 2292788"/>
                    <a:gd name="connsiteY1" fmla="*/ 0 h 1483249"/>
                    <a:gd name="connsiteX2" fmla="*/ 2292788 w 2292788"/>
                    <a:gd name="connsiteY2" fmla="*/ 1483249 h 1483249"/>
                    <a:gd name="connsiteX3" fmla="*/ 0 w 2292788"/>
                    <a:gd name="connsiteY3" fmla="*/ 1483249 h 1483249"/>
                    <a:gd name="connsiteX4" fmla="*/ 0 w 2292788"/>
                    <a:gd name="connsiteY4" fmla="*/ 0 h 1483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2788" h="1483249">
                      <a:moveTo>
                        <a:pt x="0" y="0"/>
                      </a:moveTo>
                      <a:lnTo>
                        <a:pt x="2292788" y="0"/>
                      </a:lnTo>
                      <a:lnTo>
                        <a:pt x="2292788" y="1483249"/>
                      </a:lnTo>
                      <a:lnTo>
                        <a:pt x="0" y="148324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209959" tIns="0" rIns="0" bIns="0" numCol="1" spcCol="1270" anchor="t" anchorCtr="0">
                  <a:noAutofit/>
                </a:bodyPr>
                <a:lstStyle/>
                <a:p>
                  <a:pPr marL="0" marR="0" lvl="0" indent="0" defTabSz="10668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altLang="zh-TW" sz="1800" kern="0" dirty="0" smtClean="0">
                      <a:solidFill>
                        <a:srgbClr val="250BE5"/>
                      </a:solidFill>
                      <a:latin typeface="Calibri"/>
                      <a:ea typeface="新細明體" panose="02020500000000000000" pitchFamily="18" charset="-120"/>
                    </a:rPr>
                    <a:t>EABE</a:t>
                  </a:r>
                  <a:r>
                    <a:rPr kumimoji="0" lang="en-US" altLang="zh-TW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250BE5"/>
                      </a:solidFill>
                      <a:effectLst/>
                      <a:uLnTx/>
                      <a:uFillTx/>
                      <a:latin typeface="Calibri"/>
                      <a:ea typeface="新細明體" panose="02020500000000000000" pitchFamily="18" charset="-120"/>
                      <a:cs typeface="+mn-cs"/>
                    </a:rPr>
                    <a:t>, 2021</a:t>
                  </a:r>
                  <a:endParaRPr kumimoji="0" lang="zh-TW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250BE5"/>
                    </a:solidFill>
                    <a:effectLst/>
                    <a:uLnTx/>
                    <a:uFillTx/>
                    <a:latin typeface="Calibri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</p:grpSp>
        <p:grpSp>
          <p:nvGrpSpPr>
            <p:cNvPr id="854" name="群組 853"/>
            <p:cNvGrpSpPr/>
            <p:nvPr/>
          </p:nvGrpSpPr>
          <p:grpSpPr>
            <a:xfrm>
              <a:off x="3625983" y="4934686"/>
              <a:ext cx="1149218" cy="1034642"/>
              <a:chOff x="10726467" y="5765542"/>
              <a:chExt cx="986059" cy="887750"/>
            </a:xfrm>
          </p:grpSpPr>
          <p:grpSp>
            <p:nvGrpSpPr>
              <p:cNvPr id="784" name="群組 783"/>
              <p:cNvGrpSpPr/>
              <p:nvPr/>
            </p:nvGrpSpPr>
            <p:grpSpPr>
              <a:xfrm>
                <a:off x="10726467" y="5765542"/>
                <a:ext cx="986059" cy="887750"/>
                <a:chOff x="9657734" y="4826756"/>
                <a:chExt cx="1154969" cy="1039820"/>
              </a:xfrm>
            </p:grpSpPr>
            <p:sp>
              <p:nvSpPr>
                <p:cNvPr id="785" name="矩形 784"/>
                <p:cNvSpPr/>
                <p:nvPr/>
              </p:nvSpPr>
              <p:spPr>
                <a:xfrm>
                  <a:off x="9795780" y="4887618"/>
                  <a:ext cx="879929" cy="918173"/>
                </a:xfrm>
                <a:prstGeom prst="rect">
                  <a:avLst/>
                </a:prstGeom>
                <a:solidFill>
                  <a:srgbClr val="E7E6E6"/>
                </a:solidFill>
                <a:ln w="12700" cap="flat" cmpd="sng" algn="ctr">
                  <a:noFill/>
                  <a:prstDash val="lgDash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grpSp>
              <p:nvGrpSpPr>
                <p:cNvPr id="786" name="群組 785"/>
                <p:cNvGrpSpPr/>
                <p:nvPr/>
              </p:nvGrpSpPr>
              <p:grpSpPr>
                <a:xfrm rot="5400000">
                  <a:off x="10254688" y="5299030"/>
                  <a:ext cx="1030289" cy="85741"/>
                  <a:chOff x="1168439" y="2811269"/>
                  <a:chExt cx="2230395" cy="185614"/>
                </a:xfrm>
              </p:grpSpPr>
              <p:grpSp>
                <p:nvGrpSpPr>
                  <p:cNvPr id="823" name="群組 822"/>
                  <p:cNvGrpSpPr/>
                  <p:nvPr/>
                </p:nvGrpSpPr>
                <p:grpSpPr>
                  <a:xfrm rot="10800000">
                    <a:off x="1168439" y="2814845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842" name="橢圓 841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sp>
                  <p:nvSpPr>
                    <p:cNvPr id="843" name="橢圓 842"/>
                    <p:cNvSpPr/>
                    <p:nvPr/>
                  </p:nvSpPr>
                  <p:spPr>
                    <a:xfrm>
                      <a:off x="60126" y="60330"/>
                      <a:ext cx="59452" cy="5945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824" name="群組 823"/>
                  <p:cNvGrpSpPr/>
                  <p:nvPr/>
                </p:nvGrpSpPr>
                <p:grpSpPr>
                  <a:xfrm rot="10800000">
                    <a:off x="1478692" y="2811269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840" name="橢圓 839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sp>
                  <p:nvSpPr>
                    <p:cNvPr id="841" name="橢圓 840"/>
                    <p:cNvSpPr/>
                    <p:nvPr/>
                  </p:nvSpPr>
                  <p:spPr>
                    <a:xfrm>
                      <a:off x="60126" y="60330"/>
                      <a:ext cx="59452" cy="5945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825" name="群組 824"/>
                  <p:cNvGrpSpPr/>
                  <p:nvPr/>
                </p:nvGrpSpPr>
                <p:grpSpPr>
                  <a:xfrm rot="10800000">
                    <a:off x="1819149" y="2811472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838" name="橢圓 837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sp>
                  <p:nvSpPr>
                    <p:cNvPr id="839" name="橢圓 838"/>
                    <p:cNvSpPr/>
                    <p:nvPr/>
                  </p:nvSpPr>
                  <p:spPr>
                    <a:xfrm>
                      <a:off x="60126" y="60330"/>
                      <a:ext cx="59452" cy="5945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826" name="群組 825"/>
                  <p:cNvGrpSpPr/>
                  <p:nvPr/>
                </p:nvGrpSpPr>
                <p:grpSpPr>
                  <a:xfrm rot="10800000">
                    <a:off x="2146391" y="2817218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836" name="橢圓 835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sp>
                  <p:nvSpPr>
                    <p:cNvPr id="837" name="橢圓 836"/>
                    <p:cNvSpPr/>
                    <p:nvPr/>
                  </p:nvSpPr>
                  <p:spPr>
                    <a:xfrm>
                      <a:off x="60126" y="60330"/>
                      <a:ext cx="59452" cy="5945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827" name="群組 826"/>
                  <p:cNvGrpSpPr/>
                  <p:nvPr/>
                </p:nvGrpSpPr>
                <p:grpSpPr>
                  <a:xfrm rot="10800000">
                    <a:off x="2501188" y="2811269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834" name="橢圓 833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sp>
                  <p:nvSpPr>
                    <p:cNvPr id="835" name="橢圓 834"/>
                    <p:cNvSpPr/>
                    <p:nvPr/>
                  </p:nvSpPr>
                  <p:spPr>
                    <a:xfrm>
                      <a:off x="60126" y="60330"/>
                      <a:ext cx="59452" cy="5945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828" name="群組 827"/>
                  <p:cNvGrpSpPr/>
                  <p:nvPr/>
                </p:nvGrpSpPr>
                <p:grpSpPr>
                  <a:xfrm rot="10800000">
                    <a:off x="2873443" y="2811269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832" name="橢圓 831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sp>
                  <p:nvSpPr>
                    <p:cNvPr id="833" name="橢圓 832"/>
                    <p:cNvSpPr/>
                    <p:nvPr/>
                  </p:nvSpPr>
                  <p:spPr>
                    <a:xfrm>
                      <a:off x="60126" y="60330"/>
                      <a:ext cx="59452" cy="5945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829" name="群組 828"/>
                  <p:cNvGrpSpPr/>
                  <p:nvPr/>
                </p:nvGrpSpPr>
                <p:grpSpPr>
                  <a:xfrm rot="10800000">
                    <a:off x="3219129" y="2811269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830" name="橢圓 829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sp>
                  <p:nvSpPr>
                    <p:cNvPr id="831" name="橢圓 830"/>
                    <p:cNvSpPr/>
                    <p:nvPr/>
                  </p:nvSpPr>
                  <p:spPr>
                    <a:xfrm>
                      <a:off x="60126" y="60330"/>
                      <a:ext cx="59452" cy="5945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787" name="群組 786"/>
                <p:cNvGrpSpPr/>
                <p:nvPr/>
              </p:nvGrpSpPr>
              <p:grpSpPr>
                <a:xfrm rot="16200000">
                  <a:off x="9189700" y="5311895"/>
                  <a:ext cx="1022715" cy="86648"/>
                  <a:chOff x="1174831" y="3082080"/>
                  <a:chExt cx="2224003" cy="188426"/>
                </a:xfrm>
              </p:grpSpPr>
              <p:grpSp>
                <p:nvGrpSpPr>
                  <p:cNvPr id="788" name="群組 787"/>
                  <p:cNvGrpSpPr/>
                  <p:nvPr/>
                </p:nvGrpSpPr>
                <p:grpSpPr>
                  <a:xfrm rot="13465222">
                    <a:off x="1174831" y="3090841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819" name="橢圓 818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grpSp>
                  <p:nvGrpSpPr>
                    <p:cNvPr id="820" name="群組 819"/>
                    <p:cNvGrpSpPr/>
                    <p:nvPr/>
                  </p:nvGrpSpPr>
                  <p:grpSpPr>
                    <a:xfrm>
                      <a:off x="0" y="0"/>
                      <a:ext cx="179705" cy="179705"/>
                      <a:chOff x="0" y="0"/>
                      <a:chExt cx="179705" cy="179705"/>
                    </a:xfrm>
                    <a:scene3d>
                      <a:camera prst="orthographicFront">
                        <a:rot lat="0" lon="0" rev="2700000"/>
                      </a:camera>
                      <a:lightRig rig="threePt" dir="t"/>
                    </a:scene3d>
                  </p:grpSpPr>
                  <p:cxnSp>
                    <p:nvCxnSpPr>
                      <p:cNvPr id="821" name="直線接點 820"/>
                      <p:cNvCxnSpPr/>
                      <p:nvPr/>
                    </p:nvCxnSpPr>
                    <p:spPr>
                      <a:xfrm>
                        <a:off x="0" y="90055"/>
                        <a:ext cx="179705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822" name="直線接點 821"/>
                      <p:cNvCxnSpPr/>
                      <p:nvPr/>
                    </p:nvCxnSpPr>
                    <p:spPr>
                      <a:xfrm>
                        <a:off x="90055" y="0"/>
                        <a:ext cx="0" cy="179705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</p:grpSp>
              </p:grpSp>
              <p:grpSp>
                <p:nvGrpSpPr>
                  <p:cNvPr id="789" name="群組 788"/>
                  <p:cNvGrpSpPr/>
                  <p:nvPr/>
                </p:nvGrpSpPr>
                <p:grpSpPr>
                  <a:xfrm rot="13465222">
                    <a:off x="1478692" y="3088062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815" name="橢圓 814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grpSp>
                  <p:nvGrpSpPr>
                    <p:cNvPr id="816" name="群組 815"/>
                    <p:cNvGrpSpPr/>
                    <p:nvPr/>
                  </p:nvGrpSpPr>
                  <p:grpSpPr>
                    <a:xfrm>
                      <a:off x="0" y="0"/>
                      <a:ext cx="179705" cy="179705"/>
                      <a:chOff x="0" y="0"/>
                      <a:chExt cx="179705" cy="179705"/>
                    </a:xfrm>
                    <a:scene3d>
                      <a:camera prst="orthographicFront">
                        <a:rot lat="0" lon="0" rev="2700000"/>
                      </a:camera>
                      <a:lightRig rig="threePt" dir="t"/>
                    </a:scene3d>
                  </p:grpSpPr>
                  <p:cxnSp>
                    <p:nvCxnSpPr>
                      <p:cNvPr id="817" name="直線接點 816"/>
                      <p:cNvCxnSpPr/>
                      <p:nvPr/>
                    </p:nvCxnSpPr>
                    <p:spPr>
                      <a:xfrm>
                        <a:off x="0" y="90055"/>
                        <a:ext cx="179705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818" name="直線接點 817"/>
                      <p:cNvCxnSpPr/>
                      <p:nvPr/>
                    </p:nvCxnSpPr>
                    <p:spPr>
                      <a:xfrm>
                        <a:off x="90055" y="0"/>
                        <a:ext cx="0" cy="179705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</p:grpSp>
              </p:grpSp>
              <p:grpSp>
                <p:nvGrpSpPr>
                  <p:cNvPr id="790" name="群組 789"/>
                  <p:cNvGrpSpPr/>
                  <p:nvPr/>
                </p:nvGrpSpPr>
                <p:grpSpPr>
                  <a:xfrm rot="13465222">
                    <a:off x="1820998" y="3087918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811" name="橢圓 810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grpSp>
                  <p:nvGrpSpPr>
                    <p:cNvPr id="812" name="群組 811"/>
                    <p:cNvGrpSpPr/>
                    <p:nvPr/>
                  </p:nvGrpSpPr>
                  <p:grpSpPr>
                    <a:xfrm>
                      <a:off x="0" y="0"/>
                      <a:ext cx="179705" cy="179705"/>
                      <a:chOff x="0" y="0"/>
                      <a:chExt cx="179705" cy="179705"/>
                    </a:xfrm>
                    <a:scene3d>
                      <a:camera prst="orthographicFront">
                        <a:rot lat="0" lon="0" rev="2700000"/>
                      </a:camera>
                      <a:lightRig rig="threePt" dir="t"/>
                    </a:scene3d>
                  </p:grpSpPr>
                  <p:cxnSp>
                    <p:nvCxnSpPr>
                      <p:cNvPr id="813" name="直線接點 812"/>
                      <p:cNvCxnSpPr/>
                      <p:nvPr/>
                    </p:nvCxnSpPr>
                    <p:spPr>
                      <a:xfrm>
                        <a:off x="0" y="90055"/>
                        <a:ext cx="179705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814" name="直線接點 813"/>
                      <p:cNvCxnSpPr/>
                      <p:nvPr/>
                    </p:nvCxnSpPr>
                    <p:spPr>
                      <a:xfrm>
                        <a:off x="90055" y="0"/>
                        <a:ext cx="0" cy="179705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</p:grpSp>
              </p:grpSp>
              <p:grpSp>
                <p:nvGrpSpPr>
                  <p:cNvPr id="791" name="群組 790"/>
                  <p:cNvGrpSpPr/>
                  <p:nvPr/>
                </p:nvGrpSpPr>
                <p:grpSpPr>
                  <a:xfrm rot="13465222">
                    <a:off x="2146389" y="3082080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807" name="橢圓 806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grpSp>
                  <p:nvGrpSpPr>
                    <p:cNvPr id="808" name="群組 807"/>
                    <p:cNvGrpSpPr/>
                    <p:nvPr/>
                  </p:nvGrpSpPr>
                  <p:grpSpPr>
                    <a:xfrm>
                      <a:off x="0" y="0"/>
                      <a:ext cx="179705" cy="179705"/>
                      <a:chOff x="0" y="0"/>
                      <a:chExt cx="179705" cy="179705"/>
                    </a:xfrm>
                    <a:scene3d>
                      <a:camera prst="orthographicFront">
                        <a:rot lat="0" lon="0" rev="2700000"/>
                      </a:camera>
                      <a:lightRig rig="threePt" dir="t"/>
                    </a:scene3d>
                  </p:grpSpPr>
                  <p:cxnSp>
                    <p:nvCxnSpPr>
                      <p:cNvPr id="809" name="直線接點 808"/>
                      <p:cNvCxnSpPr/>
                      <p:nvPr/>
                    </p:nvCxnSpPr>
                    <p:spPr>
                      <a:xfrm>
                        <a:off x="0" y="90055"/>
                        <a:ext cx="179705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810" name="直線接點 809"/>
                      <p:cNvCxnSpPr/>
                      <p:nvPr/>
                    </p:nvCxnSpPr>
                    <p:spPr>
                      <a:xfrm>
                        <a:off x="90055" y="0"/>
                        <a:ext cx="0" cy="179705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</p:grpSp>
              </p:grpSp>
              <p:grpSp>
                <p:nvGrpSpPr>
                  <p:cNvPr id="792" name="群組 791"/>
                  <p:cNvGrpSpPr/>
                  <p:nvPr/>
                </p:nvGrpSpPr>
                <p:grpSpPr>
                  <a:xfrm rot="13465222">
                    <a:off x="2504717" y="3087773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803" name="橢圓 802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grpSp>
                  <p:nvGrpSpPr>
                    <p:cNvPr id="804" name="群組 803"/>
                    <p:cNvGrpSpPr/>
                    <p:nvPr/>
                  </p:nvGrpSpPr>
                  <p:grpSpPr>
                    <a:xfrm>
                      <a:off x="0" y="0"/>
                      <a:ext cx="179705" cy="179705"/>
                      <a:chOff x="0" y="0"/>
                      <a:chExt cx="179705" cy="179705"/>
                    </a:xfrm>
                    <a:scene3d>
                      <a:camera prst="orthographicFront">
                        <a:rot lat="0" lon="0" rev="2700000"/>
                      </a:camera>
                      <a:lightRig rig="threePt" dir="t"/>
                    </a:scene3d>
                  </p:grpSpPr>
                  <p:cxnSp>
                    <p:nvCxnSpPr>
                      <p:cNvPr id="805" name="直線接點 804"/>
                      <p:cNvCxnSpPr/>
                      <p:nvPr/>
                    </p:nvCxnSpPr>
                    <p:spPr>
                      <a:xfrm>
                        <a:off x="0" y="90055"/>
                        <a:ext cx="179705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806" name="直線接點 805"/>
                      <p:cNvCxnSpPr/>
                      <p:nvPr/>
                    </p:nvCxnSpPr>
                    <p:spPr>
                      <a:xfrm>
                        <a:off x="90055" y="0"/>
                        <a:ext cx="0" cy="179705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</p:grpSp>
              </p:grpSp>
              <p:grpSp>
                <p:nvGrpSpPr>
                  <p:cNvPr id="793" name="群組 792"/>
                  <p:cNvGrpSpPr/>
                  <p:nvPr/>
                </p:nvGrpSpPr>
                <p:grpSpPr>
                  <a:xfrm rot="13465222">
                    <a:off x="2873442" y="3090841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799" name="橢圓 798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grpSp>
                  <p:nvGrpSpPr>
                    <p:cNvPr id="800" name="群組 799"/>
                    <p:cNvGrpSpPr/>
                    <p:nvPr/>
                  </p:nvGrpSpPr>
                  <p:grpSpPr>
                    <a:xfrm>
                      <a:off x="0" y="0"/>
                      <a:ext cx="179705" cy="179705"/>
                      <a:chOff x="0" y="0"/>
                      <a:chExt cx="179705" cy="179705"/>
                    </a:xfrm>
                    <a:scene3d>
                      <a:camera prst="orthographicFront">
                        <a:rot lat="0" lon="0" rev="2700000"/>
                      </a:camera>
                      <a:lightRig rig="threePt" dir="t"/>
                    </a:scene3d>
                  </p:grpSpPr>
                  <p:cxnSp>
                    <p:nvCxnSpPr>
                      <p:cNvPr id="801" name="直線接點 800"/>
                      <p:cNvCxnSpPr/>
                      <p:nvPr/>
                    </p:nvCxnSpPr>
                    <p:spPr>
                      <a:xfrm>
                        <a:off x="0" y="90055"/>
                        <a:ext cx="179705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802" name="直線接點 801"/>
                      <p:cNvCxnSpPr/>
                      <p:nvPr/>
                    </p:nvCxnSpPr>
                    <p:spPr>
                      <a:xfrm>
                        <a:off x="90055" y="0"/>
                        <a:ext cx="0" cy="179705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</p:grpSp>
              </p:grpSp>
              <p:grpSp>
                <p:nvGrpSpPr>
                  <p:cNvPr id="794" name="群組 793"/>
                  <p:cNvGrpSpPr/>
                  <p:nvPr/>
                </p:nvGrpSpPr>
                <p:grpSpPr>
                  <a:xfrm rot="13465222">
                    <a:off x="3219129" y="3087772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795" name="橢圓 794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grpSp>
                  <p:nvGrpSpPr>
                    <p:cNvPr id="796" name="群組 795"/>
                    <p:cNvGrpSpPr/>
                    <p:nvPr/>
                  </p:nvGrpSpPr>
                  <p:grpSpPr>
                    <a:xfrm>
                      <a:off x="0" y="0"/>
                      <a:ext cx="179705" cy="179705"/>
                      <a:chOff x="0" y="0"/>
                      <a:chExt cx="179705" cy="179705"/>
                    </a:xfrm>
                    <a:scene3d>
                      <a:camera prst="orthographicFront">
                        <a:rot lat="0" lon="0" rev="2700000"/>
                      </a:camera>
                      <a:lightRig rig="threePt" dir="t"/>
                    </a:scene3d>
                  </p:grpSpPr>
                  <p:cxnSp>
                    <p:nvCxnSpPr>
                      <p:cNvPr id="797" name="直線接點 796"/>
                      <p:cNvCxnSpPr/>
                      <p:nvPr/>
                    </p:nvCxnSpPr>
                    <p:spPr>
                      <a:xfrm>
                        <a:off x="0" y="90055"/>
                        <a:ext cx="179705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798" name="直線接點 797"/>
                      <p:cNvCxnSpPr/>
                      <p:nvPr/>
                    </p:nvCxnSpPr>
                    <p:spPr>
                      <a:xfrm>
                        <a:off x="90055" y="0"/>
                        <a:ext cx="0" cy="179705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</p:grpSp>
              </p:grpSp>
            </p:grpSp>
          </p:grpSp>
          <p:sp>
            <p:nvSpPr>
              <p:cNvPr id="846" name="橢圓 845"/>
              <p:cNvSpPr/>
              <p:nvPr/>
            </p:nvSpPr>
            <p:spPr>
              <a:xfrm rot="18952730">
                <a:off x="10938180" y="6211983"/>
                <a:ext cx="547632" cy="16170"/>
              </a:xfrm>
              <a:prstGeom prst="ellipse">
                <a:avLst/>
              </a:prstGeom>
              <a:solidFill>
                <a:srgbClr val="76717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grpSp>
          <p:nvGrpSpPr>
            <p:cNvPr id="853" name="群組 852"/>
            <p:cNvGrpSpPr/>
            <p:nvPr/>
          </p:nvGrpSpPr>
          <p:grpSpPr>
            <a:xfrm>
              <a:off x="2544296" y="4247729"/>
              <a:ext cx="894998" cy="1041208"/>
              <a:chOff x="10772553" y="4663221"/>
              <a:chExt cx="855772" cy="995575"/>
            </a:xfrm>
          </p:grpSpPr>
          <p:grpSp>
            <p:nvGrpSpPr>
              <p:cNvPr id="724" name="群組 723"/>
              <p:cNvGrpSpPr/>
              <p:nvPr/>
            </p:nvGrpSpPr>
            <p:grpSpPr>
              <a:xfrm>
                <a:off x="10772553" y="4663221"/>
                <a:ext cx="855772" cy="995575"/>
                <a:chOff x="8296935" y="4749348"/>
                <a:chExt cx="1031682" cy="1200222"/>
              </a:xfrm>
            </p:grpSpPr>
            <p:sp>
              <p:nvSpPr>
                <p:cNvPr id="725" name="矩形 724"/>
                <p:cNvSpPr/>
                <p:nvPr/>
              </p:nvSpPr>
              <p:spPr>
                <a:xfrm>
                  <a:off x="8366734" y="4889776"/>
                  <a:ext cx="920990" cy="920991"/>
                </a:xfrm>
                <a:prstGeom prst="rect">
                  <a:avLst/>
                </a:prstGeom>
                <a:solidFill>
                  <a:srgbClr val="E7E6E6"/>
                </a:solidFill>
                <a:ln w="12700" cap="flat" cmpd="sng" algn="ctr">
                  <a:noFill/>
                  <a:prstDash val="lgDash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grpSp>
              <p:nvGrpSpPr>
                <p:cNvPr id="726" name="群組 725"/>
                <p:cNvGrpSpPr/>
                <p:nvPr/>
              </p:nvGrpSpPr>
              <p:grpSpPr>
                <a:xfrm>
                  <a:off x="8296935" y="5863829"/>
                  <a:ext cx="1030289" cy="85741"/>
                  <a:chOff x="1168439" y="2811269"/>
                  <a:chExt cx="2230395" cy="185614"/>
                </a:xfrm>
              </p:grpSpPr>
              <p:grpSp>
                <p:nvGrpSpPr>
                  <p:cNvPr id="763" name="群組 762"/>
                  <p:cNvGrpSpPr/>
                  <p:nvPr/>
                </p:nvGrpSpPr>
                <p:grpSpPr>
                  <a:xfrm rot="10800000">
                    <a:off x="1168439" y="2814845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782" name="橢圓 781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sp>
                  <p:nvSpPr>
                    <p:cNvPr id="783" name="橢圓 782"/>
                    <p:cNvSpPr/>
                    <p:nvPr/>
                  </p:nvSpPr>
                  <p:spPr>
                    <a:xfrm>
                      <a:off x="60126" y="60330"/>
                      <a:ext cx="59452" cy="5945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764" name="群組 763"/>
                  <p:cNvGrpSpPr/>
                  <p:nvPr/>
                </p:nvGrpSpPr>
                <p:grpSpPr>
                  <a:xfrm rot="10800000">
                    <a:off x="1478692" y="2811269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780" name="橢圓 779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sp>
                  <p:nvSpPr>
                    <p:cNvPr id="781" name="橢圓 780"/>
                    <p:cNvSpPr/>
                    <p:nvPr/>
                  </p:nvSpPr>
                  <p:spPr>
                    <a:xfrm>
                      <a:off x="60126" y="60330"/>
                      <a:ext cx="59452" cy="5945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765" name="群組 764"/>
                  <p:cNvGrpSpPr/>
                  <p:nvPr/>
                </p:nvGrpSpPr>
                <p:grpSpPr>
                  <a:xfrm rot="10800000">
                    <a:off x="1819149" y="2811472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778" name="橢圓 777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sp>
                  <p:nvSpPr>
                    <p:cNvPr id="779" name="橢圓 778"/>
                    <p:cNvSpPr/>
                    <p:nvPr/>
                  </p:nvSpPr>
                  <p:spPr>
                    <a:xfrm>
                      <a:off x="60126" y="60330"/>
                      <a:ext cx="59452" cy="5945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766" name="群組 765"/>
                  <p:cNvGrpSpPr/>
                  <p:nvPr/>
                </p:nvGrpSpPr>
                <p:grpSpPr>
                  <a:xfrm rot="10800000">
                    <a:off x="2146391" y="2817218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776" name="橢圓 775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sp>
                  <p:nvSpPr>
                    <p:cNvPr id="777" name="橢圓 776"/>
                    <p:cNvSpPr/>
                    <p:nvPr/>
                  </p:nvSpPr>
                  <p:spPr>
                    <a:xfrm>
                      <a:off x="60126" y="60330"/>
                      <a:ext cx="59452" cy="5945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767" name="群組 766"/>
                  <p:cNvGrpSpPr/>
                  <p:nvPr/>
                </p:nvGrpSpPr>
                <p:grpSpPr>
                  <a:xfrm rot="10800000">
                    <a:off x="2501188" y="2811269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774" name="橢圓 773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sp>
                  <p:nvSpPr>
                    <p:cNvPr id="775" name="橢圓 774"/>
                    <p:cNvSpPr/>
                    <p:nvPr/>
                  </p:nvSpPr>
                  <p:spPr>
                    <a:xfrm>
                      <a:off x="60126" y="60330"/>
                      <a:ext cx="59452" cy="5945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768" name="群組 767"/>
                  <p:cNvGrpSpPr/>
                  <p:nvPr/>
                </p:nvGrpSpPr>
                <p:grpSpPr>
                  <a:xfrm rot="10800000">
                    <a:off x="2873443" y="2811269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772" name="橢圓 771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sp>
                  <p:nvSpPr>
                    <p:cNvPr id="773" name="橢圓 772"/>
                    <p:cNvSpPr/>
                    <p:nvPr/>
                  </p:nvSpPr>
                  <p:spPr>
                    <a:xfrm>
                      <a:off x="60126" y="60330"/>
                      <a:ext cx="59452" cy="5945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769" name="群組 768"/>
                  <p:cNvGrpSpPr/>
                  <p:nvPr/>
                </p:nvGrpSpPr>
                <p:grpSpPr>
                  <a:xfrm rot="10800000">
                    <a:off x="3219129" y="2811269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770" name="橢圓 769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sp>
                  <p:nvSpPr>
                    <p:cNvPr id="771" name="橢圓 770"/>
                    <p:cNvSpPr/>
                    <p:nvPr/>
                  </p:nvSpPr>
                  <p:spPr>
                    <a:xfrm>
                      <a:off x="60126" y="60330"/>
                      <a:ext cx="59452" cy="5945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727" name="群組 726"/>
                <p:cNvGrpSpPr/>
                <p:nvPr/>
              </p:nvGrpSpPr>
              <p:grpSpPr>
                <a:xfrm>
                  <a:off x="8305902" y="4749348"/>
                  <a:ext cx="1022715" cy="86648"/>
                  <a:chOff x="1174831" y="3082080"/>
                  <a:chExt cx="2224003" cy="188426"/>
                </a:xfrm>
              </p:grpSpPr>
              <p:grpSp>
                <p:nvGrpSpPr>
                  <p:cNvPr id="728" name="群組 727"/>
                  <p:cNvGrpSpPr/>
                  <p:nvPr/>
                </p:nvGrpSpPr>
                <p:grpSpPr>
                  <a:xfrm rot="13465222">
                    <a:off x="1174831" y="3090841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759" name="橢圓 758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grpSp>
                  <p:nvGrpSpPr>
                    <p:cNvPr id="760" name="群組 759"/>
                    <p:cNvGrpSpPr/>
                    <p:nvPr/>
                  </p:nvGrpSpPr>
                  <p:grpSpPr>
                    <a:xfrm>
                      <a:off x="0" y="0"/>
                      <a:ext cx="179705" cy="179705"/>
                      <a:chOff x="0" y="0"/>
                      <a:chExt cx="179705" cy="179705"/>
                    </a:xfrm>
                    <a:scene3d>
                      <a:camera prst="orthographicFront">
                        <a:rot lat="0" lon="0" rev="2700000"/>
                      </a:camera>
                      <a:lightRig rig="threePt" dir="t"/>
                    </a:scene3d>
                  </p:grpSpPr>
                  <p:cxnSp>
                    <p:nvCxnSpPr>
                      <p:cNvPr id="761" name="直線接點 760"/>
                      <p:cNvCxnSpPr/>
                      <p:nvPr/>
                    </p:nvCxnSpPr>
                    <p:spPr>
                      <a:xfrm>
                        <a:off x="0" y="90055"/>
                        <a:ext cx="179705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762" name="直線接點 761"/>
                      <p:cNvCxnSpPr/>
                      <p:nvPr/>
                    </p:nvCxnSpPr>
                    <p:spPr>
                      <a:xfrm>
                        <a:off x="90055" y="0"/>
                        <a:ext cx="0" cy="179705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</p:grpSp>
              </p:grpSp>
              <p:grpSp>
                <p:nvGrpSpPr>
                  <p:cNvPr id="729" name="群組 728"/>
                  <p:cNvGrpSpPr/>
                  <p:nvPr/>
                </p:nvGrpSpPr>
                <p:grpSpPr>
                  <a:xfrm rot="13465222">
                    <a:off x="1478692" y="3088062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755" name="橢圓 754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grpSp>
                  <p:nvGrpSpPr>
                    <p:cNvPr id="756" name="群組 755"/>
                    <p:cNvGrpSpPr/>
                    <p:nvPr/>
                  </p:nvGrpSpPr>
                  <p:grpSpPr>
                    <a:xfrm>
                      <a:off x="0" y="0"/>
                      <a:ext cx="179705" cy="179705"/>
                      <a:chOff x="0" y="0"/>
                      <a:chExt cx="179705" cy="179705"/>
                    </a:xfrm>
                    <a:scene3d>
                      <a:camera prst="orthographicFront">
                        <a:rot lat="0" lon="0" rev="2700000"/>
                      </a:camera>
                      <a:lightRig rig="threePt" dir="t"/>
                    </a:scene3d>
                  </p:grpSpPr>
                  <p:cxnSp>
                    <p:nvCxnSpPr>
                      <p:cNvPr id="757" name="直線接點 756"/>
                      <p:cNvCxnSpPr/>
                      <p:nvPr/>
                    </p:nvCxnSpPr>
                    <p:spPr>
                      <a:xfrm>
                        <a:off x="0" y="90055"/>
                        <a:ext cx="179705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758" name="直線接點 757"/>
                      <p:cNvCxnSpPr/>
                      <p:nvPr/>
                    </p:nvCxnSpPr>
                    <p:spPr>
                      <a:xfrm>
                        <a:off x="90055" y="0"/>
                        <a:ext cx="0" cy="179705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</p:grpSp>
              </p:grpSp>
              <p:grpSp>
                <p:nvGrpSpPr>
                  <p:cNvPr id="730" name="群組 729"/>
                  <p:cNvGrpSpPr/>
                  <p:nvPr/>
                </p:nvGrpSpPr>
                <p:grpSpPr>
                  <a:xfrm rot="13465222">
                    <a:off x="1820998" y="3087918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751" name="橢圓 750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grpSp>
                  <p:nvGrpSpPr>
                    <p:cNvPr id="752" name="群組 751"/>
                    <p:cNvGrpSpPr/>
                    <p:nvPr/>
                  </p:nvGrpSpPr>
                  <p:grpSpPr>
                    <a:xfrm>
                      <a:off x="0" y="0"/>
                      <a:ext cx="179705" cy="179705"/>
                      <a:chOff x="0" y="0"/>
                      <a:chExt cx="179705" cy="179705"/>
                    </a:xfrm>
                    <a:scene3d>
                      <a:camera prst="orthographicFront">
                        <a:rot lat="0" lon="0" rev="2700000"/>
                      </a:camera>
                      <a:lightRig rig="threePt" dir="t"/>
                    </a:scene3d>
                  </p:grpSpPr>
                  <p:cxnSp>
                    <p:nvCxnSpPr>
                      <p:cNvPr id="753" name="直線接點 752"/>
                      <p:cNvCxnSpPr/>
                      <p:nvPr/>
                    </p:nvCxnSpPr>
                    <p:spPr>
                      <a:xfrm>
                        <a:off x="0" y="90055"/>
                        <a:ext cx="179705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754" name="直線接點 753"/>
                      <p:cNvCxnSpPr/>
                      <p:nvPr/>
                    </p:nvCxnSpPr>
                    <p:spPr>
                      <a:xfrm>
                        <a:off x="90055" y="0"/>
                        <a:ext cx="0" cy="179705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</p:grpSp>
              </p:grpSp>
              <p:grpSp>
                <p:nvGrpSpPr>
                  <p:cNvPr id="731" name="群組 730"/>
                  <p:cNvGrpSpPr/>
                  <p:nvPr/>
                </p:nvGrpSpPr>
                <p:grpSpPr>
                  <a:xfrm rot="13465222">
                    <a:off x="2146389" y="3082080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747" name="橢圓 746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grpSp>
                  <p:nvGrpSpPr>
                    <p:cNvPr id="748" name="群組 747"/>
                    <p:cNvGrpSpPr/>
                    <p:nvPr/>
                  </p:nvGrpSpPr>
                  <p:grpSpPr>
                    <a:xfrm>
                      <a:off x="0" y="0"/>
                      <a:ext cx="179705" cy="179705"/>
                      <a:chOff x="0" y="0"/>
                      <a:chExt cx="179705" cy="179705"/>
                    </a:xfrm>
                    <a:scene3d>
                      <a:camera prst="orthographicFront">
                        <a:rot lat="0" lon="0" rev="2700000"/>
                      </a:camera>
                      <a:lightRig rig="threePt" dir="t"/>
                    </a:scene3d>
                  </p:grpSpPr>
                  <p:cxnSp>
                    <p:nvCxnSpPr>
                      <p:cNvPr id="749" name="直線接點 748"/>
                      <p:cNvCxnSpPr/>
                      <p:nvPr/>
                    </p:nvCxnSpPr>
                    <p:spPr>
                      <a:xfrm>
                        <a:off x="0" y="90055"/>
                        <a:ext cx="179705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750" name="直線接點 749"/>
                      <p:cNvCxnSpPr/>
                      <p:nvPr/>
                    </p:nvCxnSpPr>
                    <p:spPr>
                      <a:xfrm>
                        <a:off x="90055" y="0"/>
                        <a:ext cx="0" cy="179705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</p:grpSp>
              </p:grpSp>
              <p:grpSp>
                <p:nvGrpSpPr>
                  <p:cNvPr id="732" name="群組 731"/>
                  <p:cNvGrpSpPr/>
                  <p:nvPr/>
                </p:nvGrpSpPr>
                <p:grpSpPr>
                  <a:xfrm rot="13465222">
                    <a:off x="2504717" y="3087773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743" name="橢圓 742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grpSp>
                  <p:nvGrpSpPr>
                    <p:cNvPr id="744" name="群組 743"/>
                    <p:cNvGrpSpPr/>
                    <p:nvPr/>
                  </p:nvGrpSpPr>
                  <p:grpSpPr>
                    <a:xfrm>
                      <a:off x="0" y="0"/>
                      <a:ext cx="179705" cy="179705"/>
                      <a:chOff x="0" y="0"/>
                      <a:chExt cx="179705" cy="179705"/>
                    </a:xfrm>
                    <a:scene3d>
                      <a:camera prst="orthographicFront">
                        <a:rot lat="0" lon="0" rev="2700000"/>
                      </a:camera>
                      <a:lightRig rig="threePt" dir="t"/>
                    </a:scene3d>
                  </p:grpSpPr>
                  <p:cxnSp>
                    <p:nvCxnSpPr>
                      <p:cNvPr id="745" name="直線接點 744"/>
                      <p:cNvCxnSpPr/>
                      <p:nvPr/>
                    </p:nvCxnSpPr>
                    <p:spPr>
                      <a:xfrm>
                        <a:off x="0" y="90055"/>
                        <a:ext cx="179705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746" name="直線接點 745"/>
                      <p:cNvCxnSpPr/>
                      <p:nvPr/>
                    </p:nvCxnSpPr>
                    <p:spPr>
                      <a:xfrm>
                        <a:off x="90055" y="0"/>
                        <a:ext cx="0" cy="179705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</p:grpSp>
              </p:grpSp>
              <p:grpSp>
                <p:nvGrpSpPr>
                  <p:cNvPr id="733" name="群組 732"/>
                  <p:cNvGrpSpPr/>
                  <p:nvPr/>
                </p:nvGrpSpPr>
                <p:grpSpPr>
                  <a:xfrm rot="13465222">
                    <a:off x="2873442" y="3090841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739" name="橢圓 738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grpSp>
                  <p:nvGrpSpPr>
                    <p:cNvPr id="740" name="群組 739"/>
                    <p:cNvGrpSpPr/>
                    <p:nvPr/>
                  </p:nvGrpSpPr>
                  <p:grpSpPr>
                    <a:xfrm>
                      <a:off x="0" y="0"/>
                      <a:ext cx="179705" cy="179705"/>
                      <a:chOff x="0" y="0"/>
                      <a:chExt cx="179705" cy="179705"/>
                    </a:xfrm>
                    <a:scene3d>
                      <a:camera prst="orthographicFront">
                        <a:rot lat="0" lon="0" rev="2700000"/>
                      </a:camera>
                      <a:lightRig rig="threePt" dir="t"/>
                    </a:scene3d>
                  </p:grpSpPr>
                  <p:cxnSp>
                    <p:nvCxnSpPr>
                      <p:cNvPr id="741" name="直線接點 740"/>
                      <p:cNvCxnSpPr/>
                      <p:nvPr/>
                    </p:nvCxnSpPr>
                    <p:spPr>
                      <a:xfrm>
                        <a:off x="0" y="90055"/>
                        <a:ext cx="179705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742" name="直線接點 741"/>
                      <p:cNvCxnSpPr/>
                      <p:nvPr/>
                    </p:nvCxnSpPr>
                    <p:spPr>
                      <a:xfrm>
                        <a:off x="90055" y="0"/>
                        <a:ext cx="0" cy="179705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</p:grpSp>
              </p:grpSp>
              <p:grpSp>
                <p:nvGrpSpPr>
                  <p:cNvPr id="734" name="群組 733"/>
                  <p:cNvGrpSpPr/>
                  <p:nvPr/>
                </p:nvGrpSpPr>
                <p:grpSpPr>
                  <a:xfrm rot="13465222">
                    <a:off x="3219129" y="3087772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735" name="橢圓 734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grpSp>
                  <p:nvGrpSpPr>
                    <p:cNvPr id="736" name="群組 735"/>
                    <p:cNvGrpSpPr/>
                    <p:nvPr/>
                  </p:nvGrpSpPr>
                  <p:grpSpPr>
                    <a:xfrm>
                      <a:off x="0" y="0"/>
                      <a:ext cx="179705" cy="179705"/>
                      <a:chOff x="0" y="0"/>
                      <a:chExt cx="179705" cy="179705"/>
                    </a:xfrm>
                    <a:scene3d>
                      <a:camera prst="orthographicFront">
                        <a:rot lat="0" lon="0" rev="2700000"/>
                      </a:camera>
                      <a:lightRig rig="threePt" dir="t"/>
                    </a:scene3d>
                  </p:grpSpPr>
                  <p:cxnSp>
                    <p:nvCxnSpPr>
                      <p:cNvPr id="737" name="直線接點 736"/>
                      <p:cNvCxnSpPr/>
                      <p:nvPr/>
                    </p:nvCxnSpPr>
                    <p:spPr>
                      <a:xfrm>
                        <a:off x="0" y="90055"/>
                        <a:ext cx="179705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738" name="直線接點 737"/>
                      <p:cNvCxnSpPr/>
                      <p:nvPr/>
                    </p:nvCxnSpPr>
                    <p:spPr>
                      <a:xfrm>
                        <a:off x="90055" y="0"/>
                        <a:ext cx="0" cy="179705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</p:grpSp>
              </p:grpSp>
            </p:grpSp>
          </p:grpSp>
          <p:sp>
            <p:nvSpPr>
              <p:cNvPr id="847" name="橢圓 846"/>
              <p:cNvSpPr/>
              <p:nvPr/>
            </p:nvSpPr>
            <p:spPr>
              <a:xfrm rot="18698432">
                <a:off x="10922688" y="5130308"/>
                <a:ext cx="579957" cy="39033"/>
              </a:xfrm>
              <a:prstGeom prst="ellipse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</p:grpSp>
      <p:grpSp>
        <p:nvGrpSpPr>
          <p:cNvPr id="963" name="群組 962"/>
          <p:cNvGrpSpPr/>
          <p:nvPr/>
        </p:nvGrpSpPr>
        <p:grpSpPr>
          <a:xfrm>
            <a:off x="5070246" y="4158333"/>
            <a:ext cx="3231107" cy="2065978"/>
            <a:chOff x="5070246" y="4158333"/>
            <a:chExt cx="3231107" cy="2065978"/>
          </a:xfrm>
        </p:grpSpPr>
        <p:grpSp>
          <p:nvGrpSpPr>
            <p:cNvPr id="859" name="群組 858"/>
            <p:cNvGrpSpPr/>
            <p:nvPr/>
          </p:nvGrpSpPr>
          <p:grpSpPr>
            <a:xfrm>
              <a:off x="5070246" y="4239528"/>
              <a:ext cx="2383470" cy="1643449"/>
              <a:chOff x="8429479" y="4773048"/>
              <a:chExt cx="2383470" cy="1643449"/>
            </a:xfrm>
          </p:grpSpPr>
          <p:pic>
            <p:nvPicPr>
              <p:cNvPr id="984" name="圖片 98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29479" y="4817032"/>
                <a:ext cx="938238" cy="1250984"/>
              </a:xfrm>
              <a:prstGeom prst="rect">
                <a:avLst/>
              </a:prstGeom>
            </p:spPr>
          </p:pic>
          <p:grpSp>
            <p:nvGrpSpPr>
              <p:cNvPr id="985" name="群組 984"/>
              <p:cNvGrpSpPr/>
              <p:nvPr/>
            </p:nvGrpSpPr>
            <p:grpSpPr>
              <a:xfrm>
                <a:off x="9251975" y="4773048"/>
                <a:ext cx="1560974" cy="1643449"/>
                <a:chOff x="7101269" y="3988856"/>
                <a:chExt cx="1560974" cy="1643449"/>
              </a:xfrm>
            </p:grpSpPr>
            <p:sp>
              <p:nvSpPr>
                <p:cNvPr id="986" name="矩形 985"/>
                <p:cNvSpPr/>
                <p:nvPr/>
              </p:nvSpPr>
              <p:spPr>
                <a:xfrm>
                  <a:off x="7239296" y="4154977"/>
                  <a:ext cx="1422947" cy="147732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TW" sz="18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J.T. Chen, </a:t>
                  </a:r>
                  <a:endParaRPr lang="zh-TW" altLang="en-US" sz="1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altLang="zh-TW" sz="1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J.H. Kao</a:t>
                  </a:r>
                  <a:r>
                    <a:rPr lang="en-US" altLang="zh-TW" sz="18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endParaRPr lang="en-US" altLang="zh-TW" sz="1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altLang="zh-TW" sz="18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S.K. </a:t>
                  </a:r>
                  <a:r>
                    <a:rPr lang="en-US" altLang="zh-TW" sz="1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Kao,</a:t>
                  </a:r>
                </a:p>
                <a:p>
                  <a:r>
                    <a:rPr lang="en-US" altLang="zh-TW" sz="1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C.H. Shao,</a:t>
                  </a:r>
                </a:p>
                <a:p>
                  <a:r>
                    <a:rPr lang="en-US" altLang="zh-TW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W.C. Tai</a:t>
                  </a:r>
                  <a:endParaRPr lang="en-US" altLang="zh-TW" sz="1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87" name="手繪多邊形 986"/>
                <p:cNvSpPr/>
                <p:nvPr/>
              </p:nvSpPr>
              <p:spPr>
                <a:xfrm>
                  <a:off x="7101269" y="3988856"/>
                  <a:ext cx="1559639" cy="281361"/>
                </a:xfrm>
                <a:custGeom>
                  <a:avLst/>
                  <a:gdLst>
                    <a:gd name="connsiteX0" fmla="*/ 0 w 2292788"/>
                    <a:gd name="connsiteY0" fmla="*/ 0 h 1483249"/>
                    <a:gd name="connsiteX1" fmla="*/ 2292788 w 2292788"/>
                    <a:gd name="connsiteY1" fmla="*/ 0 h 1483249"/>
                    <a:gd name="connsiteX2" fmla="*/ 2292788 w 2292788"/>
                    <a:gd name="connsiteY2" fmla="*/ 1483249 h 1483249"/>
                    <a:gd name="connsiteX3" fmla="*/ 0 w 2292788"/>
                    <a:gd name="connsiteY3" fmla="*/ 1483249 h 1483249"/>
                    <a:gd name="connsiteX4" fmla="*/ 0 w 2292788"/>
                    <a:gd name="connsiteY4" fmla="*/ 0 h 1483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2788" h="1483249">
                      <a:moveTo>
                        <a:pt x="0" y="0"/>
                      </a:moveTo>
                      <a:lnTo>
                        <a:pt x="2292788" y="0"/>
                      </a:lnTo>
                      <a:lnTo>
                        <a:pt x="2292788" y="1483249"/>
                      </a:lnTo>
                      <a:lnTo>
                        <a:pt x="0" y="148324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209959" tIns="0" rIns="0" bIns="0" numCol="1" spcCol="1270" anchor="t" anchorCtr="0">
                  <a:noAutofit/>
                </a:bodyPr>
                <a:lstStyle/>
                <a:p>
                  <a:pPr marL="0" marR="0" lvl="0" indent="0" defTabSz="10668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altLang="zh-TW" sz="1800" kern="0" dirty="0" smtClean="0">
                      <a:solidFill>
                        <a:srgbClr val="250BE5"/>
                      </a:solidFill>
                      <a:latin typeface="Calibri"/>
                      <a:ea typeface="新細明體" panose="02020500000000000000" pitchFamily="18" charset="-120"/>
                    </a:rPr>
                    <a:t>EABE</a:t>
                  </a:r>
                  <a:r>
                    <a:rPr kumimoji="0" lang="en-US" altLang="zh-TW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250BE5"/>
                      </a:solidFill>
                      <a:effectLst/>
                      <a:uLnTx/>
                      <a:uFillTx/>
                      <a:latin typeface="Calibri"/>
                      <a:ea typeface="新細明體" panose="02020500000000000000" pitchFamily="18" charset="-120"/>
                      <a:cs typeface="+mn-cs"/>
                    </a:rPr>
                    <a:t>, 2021</a:t>
                  </a:r>
                  <a:endParaRPr kumimoji="0" lang="zh-TW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250BE5"/>
                    </a:solidFill>
                    <a:effectLst/>
                    <a:uLnTx/>
                    <a:uFillTx/>
                    <a:latin typeface="Calibri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</p:grpSp>
        <p:grpSp>
          <p:nvGrpSpPr>
            <p:cNvPr id="988" name="群組 987"/>
            <p:cNvGrpSpPr/>
            <p:nvPr/>
          </p:nvGrpSpPr>
          <p:grpSpPr>
            <a:xfrm>
              <a:off x="7324984" y="4158333"/>
              <a:ext cx="871242" cy="1013572"/>
              <a:chOff x="6956769" y="4546550"/>
              <a:chExt cx="855772" cy="995575"/>
            </a:xfrm>
          </p:grpSpPr>
          <p:grpSp>
            <p:nvGrpSpPr>
              <p:cNvPr id="989" name="群組 988"/>
              <p:cNvGrpSpPr/>
              <p:nvPr/>
            </p:nvGrpSpPr>
            <p:grpSpPr>
              <a:xfrm>
                <a:off x="6956769" y="4546550"/>
                <a:ext cx="855772" cy="995575"/>
                <a:chOff x="8296935" y="4749348"/>
                <a:chExt cx="1031682" cy="1200222"/>
              </a:xfrm>
            </p:grpSpPr>
            <p:sp>
              <p:nvSpPr>
                <p:cNvPr id="991" name="矩形 990"/>
                <p:cNvSpPr/>
                <p:nvPr/>
              </p:nvSpPr>
              <p:spPr>
                <a:xfrm>
                  <a:off x="8366734" y="4889776"/>
                  <a:ext cx="920990" cy="920991"/>
                </a:xfrm>
                <a:prstGeom prst="rect">
                  <a:avLst/>
                </a:prstGeom>
                <a:solidFill>
                  <a:srgbClr val="E7E6E6"/>
                </a:solidFill>
                <a:ln w="12700" cap="flat" cmpd="sng" algn="ctr">
                  <a:noFill/>
                  <a:prstDash val="lgDash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grpSp>
              <p:nvGrpSpPr>
                <p:cNvPr id="992" name="群組 991"/>
                <p:cNvGrpSpPr/>
                <p:nvPr/>
              </p:nvGrpSpPr>
              <p:grpSpPr>
                <a:xfrm>
                  <a:off x="8296935" y="5863829"/>
                  <a:ext cx="1030289" cy="85741"/>
                  <a:chOff x="1168439" y="2811269"/>
                  <a:chExt cx="2230395" cy="185614"/>
                </a:xfrm>
              </p:grpSpPr>
              <p:grpSp>
                <p:nvGrpSpPr>
                  <p:cNvPr id="1029" name="群組 1028"/>
                  <p:cNvGrpSpPr/>
                  <p:nvPr/>
                </p:nvGrpSpPr>
                <p:grpSpPr>
                  <a:xfrm rot="10800000">
                    <a:off x="1168439" y="2814845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1048" name="橢圓 1047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sp>
                  <p:nvSpPr>
                    <p:cNvPr id="1049" name="橢圓 1048"/>
                    <p:cNvSpPr/>
                    <p:nvPr/>
                  </p:nvSpPr>
                  <p:spPr>
                    <a:xfrm>
                      <a:off x="60126" y="60330"/>
                      <a:ext cx="59452" cy="5945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030" name="群組 1029"/>
                  <p:cNvGrpSpPr/>
                  <p:nvPr/>
                </p:nvGrpSpPr>
                <p:grpSpPr>
                  <a:xfrm rot="10800000">
                    <a:off x="1478692" y="2811269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1046" name="橢圓 1045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sp>
                  <p:nvSpPr>
                    <p:cNvPr id="1047" name="橢圓 1046"/>
                    <p:cNvSpPr/>
                    <p:nvPr/>
                  </p:nvSpPr>
                  <p:spPr>
                    <a:xfrm>
                      <a:off x="60126" y="60330"/>
                      <a:ext cx="59452" cy="5945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031" name="群組 1030"/>
                  <p:cNvGrpSpPr/>
                  <p:nvPr/>
                </p:nvGrpSpPr>
                <p:grpSpPr>
                  <a:xfrm rot="10800000">
                    <a:off x="1819149" y="2811472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1044" name="橢圓 1043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sp>
                  <p:nvSpPr>
                    <p:cNvPr id="1045" name="橢圓 1044"/>
                    <p:cNvSpPr/>
                    <p:nvPr/>
                  </p:nvSpPr>
                  <p:spPr>
                    <a:xfrm>
                      <a:off x="60126" y="60330"/>
                      <a:ext cx="59452" cy="5945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032" name="群組 1031"/>
                  <p:cNvGrpSpPr/>
                  <p:nvPr/>
                </p:nvGrpSpPr>
                <p:grpSpPr>
                  <a:xfrm rot="10800000">
                    <a:off x="2146391" y="2817218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1042" name="橢圓 1041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sp>
                  <p:nvSpPr>
                    <p:cNvPr id="1043" name="橢圓 1042"/>
                    <p:cNvSpPr/>
                    <p:nvPr/>
                  </p:nvSpPr>
                  <p:spPr>
                    <a:xfrm>
                      <a:off x="60126" y="60330"/>
                      <a:ext cx="59452" cy="5945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033" name="群組 1032"/>
                  <p:cNvGrpSpPr/>
                  <p:nvPr/>
                </p:nvGrpSpPr>
                <p:grpSpPr>
                  <a:xfrm rot="10800000">
                    <a:off x="2501188" y="2811269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1040" name="橢圓 1039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sp>
                  <p:nvSpPr>
                    <p:cNvPr id="1041" name="橢圓 1040"/>
                    <p:cNvSpPr/>
                    <p:nvPr/>
                  </p:nvSpPr>
                  <p:spPr>
                    <a:xfrm>
                      <a:off x="60126" y="60330"/>
                      <a:ext cx="59452" cy="5945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034" name="群組 1033"/>
                  <p:cNvGrpSpPr/>
                  <p:nvPr/>
                </p:nvGrpSpPr>
                <p:grpSpPr>
                  <a:xfrm rot="10800000">
                    <a:off x="2873443" y="2811269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1038" name="橢圓 1037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sp>
                  <p:nvSpPr>
                    <p:cNvPr id="1039" name="橢圓 1038"/>
                    <p:cNvSpPr/>
                    <p:nvPr/>
                  </p:nvSpPr>
                  <p:spPr>
                    <a:xfrm>
                      <a:off x="60126" y="60330"/>
                      <a:ext cx="59452" cy="5945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035" name="群組 1034"/>
                  <p:cNvGrpSpPr/>
                  <p:nvPr/>
                </p:nvGrpSpPr>
                <p:grpSpPr>
                  <a:xfrm rot="10800000">
                    <a:off x="3219129" y="2811269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1036" name="橢圓 1035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sp>
                  <p:nvSpPr>
                    <p:cNvPr id="1037" name="橢圓 1036"/>
                    <p:cNvSpPr/>
                    <p:nvPr/>
                  </p:nvSpPr>
                  <p:spPr>
                    <a:xfrm>
                      <a:off x="60126" y="60330"/>
                      <a:ext cx="59452" cy="5945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993" name="群組 992"/>
                <p:cNvGrpSpPr/>
                <p:nvPr/>
              </p:nvGrpSpPr>
              <p:grpSpPr>
                <a:xfrm>
                  <a:off x="8305902" y="4749348"/>
                  <a:ext cx="1022715" cy="86648"/>
                  <a:chOff x="1174831" y="3082080"/>
                  <a:chExt cx="2224003" cy="188426"/>
                </a:xfrm>
              </p:grpSpPr>
              <p:grpSp>
                <p:nvGrpSpPr>
                  <p:cNvPr id="994" name="群組 993"/>
                  <p:cNvGrpSpPr/>
                  <p:nvPr/>
                </p:nvGrpSpPr>
                <p:grpSpPr>
                  <a:xfrm rot="13465222">
                    <a:off x="1174831" y="3090841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1025" name="橢圓 1024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grpSp>
                  <p:nvGrpSpPr>
                    <p:cNvPr id="1026" name="群組 1025"/>
                    <p:cNvGrpSpPr/>
                    <p:nvPr/>
                  </p:nvGrpSpPr>
                  <p:grpSpPr>
                    <a:xfrm>
                      <a:off x="0" y="0"/>
                      <a:ext cx="179705" cy="179705"/>
                      <a:chOff x="0" y="0"/>
                      <a:chExt cx="179705" cy="179705"/>
                    </a:xfrm>
                    <a:scene3d>
                      <a:camera prst="orthographicFront">
                        <a:rot lat="0" lon="0" rev="2700000"/>
                      </a:camera>
                      <a:lightRig rig="threePt" dir="t"/>
                    </a:scene3d>
                  </p:grpSpPr>
                  <p:cxnSp>
                    <p:nvCxnSpPr>
                      <p:cNvPr id="1027" name="直線接點 1026"/>
                      <p:cNvCxnSpPr/>
                      <p:nvPr/>
                    </p:nvCxnSpPr>
                    <p:spPr>
                      <a:xfrm>
                        <a:off x="0" y="90055"/>
                        <a:ext cx="179705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1028" name="直線接點 1027"/>
                      <p:cNvCxnSpPr/>
                      <p:nvPr/>
                    </p:nvCxnSpPr>
                    <p:spPr>
                      <a:xfrm>
                        <a:off x="90055" y="0"/>
                        <a:ext cx="0" cy="179705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</p:grpSp>
              </p:grpSp>
              <p:grpSp>
                <p:nvGrpSpPr>
                  <p:cNvPr id="995" name="群組 994"/>
                  <p:cNvGrpSpPr/>
                  <p:nvPr/>
                </p:nvGrpSpPr>
                <p:grpSpPr>
                  <a:xfrm rot="13465222">
                    <a:off x="1478692" y="3088062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1021" name="橢圓 1020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grpSp>
                  <p:nvGrpSpPr>
                    <p:cNvPr id="1022" name="群組 1021"/>
                    <p:cNvGrpSpPr/>
                    <p:nvPr/>
                  </p:nvGrpSpPr>
                  <p:grpSpPr>
                    <a:xfrm>
                      <a:off x="0" y="0"/>
                      <a:ext cx="179705" cy="179705"/>
                      <a:chOff x="0" y="0"/>
                      <a:chExt cx="179705" cy="179705"/>
                    </a:xfrm>
                    <a:scene3d>
                      <a:camera prst="orthographicFront">
                        <a:rot lat="0" lon="0" rev="2700000"/>
                      </a:camera>
                      <a:lightRig rig="threePt" dir="t"/>
                    </a:scene3d>
                  </p:grpSpPr>
                  <p:cxnSp>
                    <p:nvCxnSpPr>
                      <p:cNvPr id="1023" name="直線接點 1022"/>
                      <p:cNvCxnSpPr/>
                      <p:nvPr/>
                    </p:nvCxnSpPr>
                    <p:spPr>
                      <a:xfrm>
                        <a:off x="0" y="90055"/>
                        <a:ext cx="179705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1024" name="直線接點 1023"/>
                      <p:cNvCxnSpPr/>
                      <p:nvPr/>
                    </p:nvCxnSpPr>
                    <p:spPr>
                      <a:xfrm>
                        <a:off x="90055" y="0"/>
                        <a:ext cx="0" cy="179705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</p:grpSp>
              </p:grpSp>
              <p:grpSp>
                <p:nvGrpSpPr>
                  <p:cNvPr id="996" name="群組 995"/>
                  <p:cNvGrpSpPr/>
                  <p:nvPr/>
                </p:nvGrpSpPr>
                <p:grpSpPr>
                  <a:xfrm rot="13465222">
                    <a:off x="1820998" y="3087918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1017" name="橢圓 1016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grpSp>
                  <p:nvGrpSpPr>
                    <p:cNvPr id="1018" name="群組 1017"/>
                    <p:cNvGrpSpPr/>
                    <p:nvPr/>
                  </p:nvGrpSpPr>
                  <p:grpSpPr>
                    <a:xfrm>
                      <a:off x="0" y="0"/>
                      <a:ext cx="179705" cy="179705"/>
                      <a:chOff x="0" y="0"/>
                      <a:chExt cx="179705" cy="179705"/>
                    </a:xfrm>
                    <a:scene3d>
                      <a:camera prst="orthographicFront">
                        <a:rot lat="0" lon="0" rev="2700000"/>
                      </a:camera>
                      <a:lightRig rig="threePt" dir="t"/>
                    </a:scene3d>
                  </p:grpSpPr>
                  <p:cxnSp>
                    <p:nvCxnSpPr>
                      <p:cNvPr id="1019" name="直線接點 1018"/>
                      <p:cNvCxnSpPr/>
                      <p:nvPr/>
                    </p:nvCxnSpPr>
                    <p:spPr>
                      <a:xfrm>
                        <a:off x="0" y="90055"/>
                        <a:ext cx="179705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1020" name="直線接點 1019"/>
                      <p:cNvCxnSpPr/>
                      <p:nvPr/>
                    </p:nvCxnSpPr>
                    <p:spPr>
                      <a:xfrm>
                        <a:off x="90055" y="0"/>
                        <a:ext cx="0" cy="179705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</p:grpSp>
              </p:grpSp>
              <p:grpSp>
                <p:nvGrpSpPr>
                  <p:cNvPr id="997" name="群組 996"/>
                  <p:cNvGrpSpPr/>
                  <p:nvPr/>
                </p:nvGrpSpPr>
                <p:grpSpPr>
                  <a:xfrm rot="13465222">
                    <a:off x="2146389" y="3082080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1013" name="橢圓 1012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grpSp>
                  <p:nvGrpSpPr>
                    <p:cNvPr id="1014" name="群組 1013"/>
                    <p:cNvGrpSpPr/>
                    <p:nvPr/>
                  </p:nvGrpSpPr>
                  <p:grpSpPr>
                    <a:xfrm>
                      <a:off x="0" y="0"/>
                      <a:ext cx="179705" cy="179705"/>
                      <a:chOff x="0" y="0"/>
                      <a:chExt cx="179705" cy="179705"/>
                    </a:xfrm>
                    <a:scene3d>
                      <a:camera prst="orthographicFront">
                        <a:rot lat="0" lon="0" rev="2700000"/>
                      </a:camera>
                      <a:lightRig rig="threePt" dir="t"/>
                    </a:scene3d>
                  </p:grpSpPr>
                  <p:cxnSp>
                    <p:nvCxnSpPr>
                      <p:cNvPr id="1015" name="直線接點 1014"/>
                      <p:cNvCxnSpPr/>
                      <p:nvPr/>
                    </p:nvCxnSpPr>
                    <p:spPr>
                      <a:xfrm>
                        <a:off x="0" y="90055"/>
                        <a:ext cx="179705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1016" name="直線接點 1015"/>
                      <p:cNvCxnSpPr/>
                      <p:nvPr/>
                    </p:nvCxnSpPr>
                    <p:spPr>
                      <a:xfrm>
                        <a:off x="90055" y="0"/>
                        <a:ext cx="0" cy="179705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</p:grpSp>
              </p:grpSp>
              <p:grpSp>
                <p:nvGrpSpPr>
                  <p:cNvPr id="998" name="群組 997"/>
                  <p:cNvGrpSpPr/>
                  <p:nvPr/>
                </p:nvGrpSpPr>
                <p:grpSpPr>
                  <a:xfrm rot="13465222">
                    <a:off x="2504717" y="3087773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1009" name="橢圓 1008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grpSp>
                  <p:nvGrpSpPr>
                    <p:cNvPr id="1010" name="群組 1009"/>
                    <p:cNvGrpSpPr/>
                    <p:nvPr/>
                  </p:nvGrpSpPr>
                  <p:grpSpPr>
                    <a:xfrm>
                      <a:off x="0" y="0"/>
                      <a:ext cx="179705" cy="179705"/>
                      <a:chOff x="0" y="0"/>
                      <a:chExt cx="179705" cy="179705"/>
                    </a:xfrm>
                    <a:scene3d>
                      <a:camera prst="orthographicFront">
                        <a:rot lat="0" lon="0" rev="2700000"/>
                      </a:camera>
                      <a:lightRig rig="threePt" dir="t"/>
                    </a:scene3d>
                  </p:grpSpPr>
                  <p:cxnSp>
                    <p:nvCxnSpPr>
                      <p:cNvPr id="1011" name="直線接點 1010"/>
                      <p:cNvCxnSpPr/>
                      <p:nvPr/>
                    </p:nvCxnSpPr>
                    <p:spPr>
                      <a:xfrm>
                        <a:off x="0" y="90055"/>
                        <a:ext cx="179705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1012" name="直線接點 1011"/>
                      <p:cNvCxnSpPr/>
                      <p:nvPr/>
                    </p:nvCxnSpPr>
                    <p:spPr>
                      <a:xfrm>
                        <a:off x="90055" y="0"/>
                        <a:ext cx="0" cy="179705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</p:grpSp>
              </p:grpSp>
              <p:grpSp>
                <p:nvGrpSpPr>
                  <p:cNvPr id="999" name="群組 998"/>
                  <p:cNvGrpSpPr/>
                  <p:nvPr/>
                </p:nvGrpSpPr>
                <p:grpSpPr>
                  <a:xfrm rot="13465222">
                    <a:off x="2873442" y="3090841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1005" name="橢圓 1004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grpSp>
                  <p:nvGrpSpPr>
                    <p:cNvPr id="1006" name="群組 1005"/>
                    <p:cNvGrpSpPr/>
                    <p:nvPr/>
                  </p:nvGrpSpPr>
                  <p:grpSpPr>
                    <a:xfrm>
                      <a:off x="0" y="0"/>
                      <a:ext cx="179705" cy="179705"/>
                      <a:chOff x="0" y="0"/>
                      <a:chExt cx="179705" cy="179705"/>
                    </a:xfrm>
                    <a:scene3d>
                      <a:camera prst="orthographicFront">
                        <a:rot lat="0" lon="0" rev="2700000"/>
                      </a:camera>
                      <a:lightRig rig="threePt" dir="t"/>
                    </a:scene3d>
                  </p:grpSpPr>
                  <p:cxnSp>
                    <p:nvCxnSpPr>
                      <p:cNvPr id="1007" name="直線接點 1006"/>
                      <p:cNvCxnSpPr/>
                      <p:nvPr/>
                    </p:nvCxnSpPr>
                    <p:spPr>
                      <a:xfrm>
                        <a:off x="0" y="90055"/>
                        <a:ext cx="179705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1008" name="直線接點 1007"/>
                      <p:cNvCxnSpPr/>
                      <p:nvPr/>
                    </p:nvCxnSpPr>
                    <p:spPr>
                      <a:xfrm>
                        <a:off x="90055" y="0"/>
                        <a:ext cx="0" cy="179705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</p:grpSp>
              </p:grpSp>
              <p:grpSp>
                <p:nvGrpSpPr>
                  <p:cNvPr id="1000" name="群組 999"/>
                  <p:cNvGrpSpPr/>
                  <p:nvPr/>
                </p:nvGrpSpPr>
                <p:grpSpPr>
                  <a:xfrm rot="13465222">
                    <a:off x="3219129" y="3087772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1001" name="橢圓 1000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grpSp>
                  <p:nvGrpSpPr>
                    <p:cNvPr id="1002" name="群組 1001"/>
                    <p:cNvGrpSpPr/>
                    <p:nvPr/>
                  </p:nvGrpSpPr>
                  <p:grpSpPr>
                    <a:xfrm>
                      <a:off x="0" y="0"/>
                      <a:ext cx="179705" cy="179705"/>
                      <a:chOff x="0" y="0"/>
                      <a:chExt cx="179705" cy="179705"/>
                    </a:xfrm>
                    <a:scene3d>
                      <a:camera prst="orthographicFront">
                        <a:rot lat="0" lon="0" rev="2700000"/>
                      </a:camera>
                      <a:lightRig rig="threePt" dir="t"/>
                    </a:scene3d>
                  </p:grpSpPr>
                  <p:cxnSp>
                    <p:nvCxnSpPr>
                      <p:cNvPr id="1003" name="直線接點 1002"/>
                      <p:cNvCxnSpPr/>
                      <p:nvPr/>
                    </p:nvCxnSpPr>
                    <p:spPr>
                      <a:xfrm>
                        <a:off x="0" y="90055"/>
                        <a:ext cx="179705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1004" name="直線接點 1003"/>
                      <p:cNvCxnSpPr/>
                      <p:nvPr/>
                    </p:nvCxnSpPr>
                    <p:spPr>
                      <a:xfrm>
                        <a:off x="90055" y="0"/>
                        <a:ext cx="0" cy="179705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</p:grpSp>
              </p:grpSp>
            </p:grpSp>
          </p:grpSp>
          <p:sp>
            <p:nvSpPr>
              <p:cNvPr id="990" name="橢圓 989"/>
              <p:cNvSpPr/>
              <p:nvPr/>
            </p:nvSpPr>
            <p:spPr>
              <a:xfrm>
                <a:off x="7103632" y="5020692"/>
                <a:ext cx="579957" cy="39033"/>
              </a:xfrm>
              <a:prstGeom prst="ellipse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grpSp>
          <p:nvGrpSpPr>
            <p:cNvPr id="1050" name="群組 1049"/>
            <p:cNvGrpSpPr/>
            <p:nvPr/>
          </p:nvGrpSpPr>
          <p:grpSpPr>
            <a:xfrm>
              <a:off x="7275347" y="5300597"/>
              <a:ext cx="1026006" cy="923714"/>
              <a:chOff x="6898216" y="5778295"/>
              <a:chExt cx="986059" cy="887750"/>
            </a:xfrm>
          </p:grpSpPr>
          <p:grpSp>
            <p:nvGrpSpPr>
              <p:cNvPr id="1051" name="群組 1050"/>
              <p:cNvGrpSpPr/>
              <p:nvPr/>
            </p:nvGrpSpPr>
            <p:grpSpPr>
              <a:xfrm>
                <a:off x="6898216" y="5778295"/>
                <a:ext cx="986059" cy="887750"/>
                <a:chOff x="9657734" y="4826756"/>
                <a:chExt cx="1154969" cy="1039820"/>
              </a:xfrm>
            </p:grpSpPr>
            <p:sp>
              <p:nvSpPr>
                <p:cNvPr id="1053" name="矩形 1052"/>
                <p:cNvSpPr/>
                <p:nvPr/>
              </p:nvSpPr>
              <p:spPr>
                <a:xfrm>
                  <a:off x="9795780" y="4887618"/>
                  <a:ext cx="879929" cy="918173"/>
                </a:xfrm>
                <a:prstGeom prst="rect">
                  <a:avLst/>
                </a:prstGeom>
                <a:solidFill>
                  <a:srgbClr val="E7E6E6"/>
                </a:solidFill>
                <a:ln w="12700" cap="flat" cmpd="sng" algn="ctr">
                  <a:noFill/>
                  <a:prstDash val="lgDash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grpSp>
              <p:nvGrpSpPr>
                <p:cNvPr id="1054" name="群組 1053"/>
                <p:cNvGrpSpPr/>
                <p:nvPr/>
              </p:nvGrpSpPr>
              <p:grpSpPr>
                <a:xfrm rot="5400000">
                  <a:off x="10254688" y="5299030"/>
                  <a:ext cx="1030289" cy="85741"/>
                  <a:chOff x="1168439" y="2811269"/>
                  <a:chExt cx="2230395" cy="185614"/>
                </a:xfrm>
              </p:grpSpPr>
              <p:grpSp>
                <p:nvGrpSpPr>
                  <p:cNvPr id="1091" name="群組 1090"/>
                  <p:cNvGrpSpPr/>
                  <p:nvPr/>
                </p:nvGrpSpPr>
                <p:grpSpPr>
                  <a:xfrm rot="10800000">
                    <a:off x="1168439" y="2814845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1110" name="橢圓 1109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sp>
                  <p:nvSpPr>
                    <p:cNvPr id="1111" name="橢圓 1110"/>
                    <p:cNvSpPr/>
                    <p:nvPr/>
                  </p:nvSpPr>
                  <p:spPr>
                    <a:xfrm>
                      <a:off x="60126" y="60330"/>
                      <a:ext cx="59452" cy="5945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092" name="群組 1091"/>
                  <p:cNvGrpSpPr/>
                  <p:nvPr/>
                </p:nvGrpSpPr>
                <p:grpSpPr>
                  <a:xfrm rot="10800000">
                    <a:off x="1478692" y="2811269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1108" name="橢圓 1107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sp>
                  <p:nvSpPr>
                    <p:cNvPr id="1109" name="橢圓 1108"/>
                    <p:cNvSpPr/>
                    <p:nvPr/>
                  </p:nvSpPr>
                  <p:spPr>
                    <a:xfrm>
                      <a:off x="60126" y="60330"/>
                      <a:ext cx="59452" cy="5945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093" name="群組 1092"/>
                  <p:cNvGrpSpPr/>
                  <p:nvPr/>
                </p:nvGrpSpPr>
                <p:grpSpPr>
                  <a:xfrm rot="10800000">
                    <a:off x="1819149" y="2811472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1106" name="橢圓 1105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sp>
                  <p:nvSpPr>
                    <p:cNvPr id="1107" name="橢圓 1106"/>
                    <p:cNvSpPr/>
                    <p:nvPr/>
                  </p:nvSpPr>
                  <p:spPr>
                    <a:xfrm>
                      <a:off x="60126" y="60330"/>
                      <a:ext cx="59452" cy="5945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094" name="群組 1093"/>
                  <p:cNvGrpSpPr/>
                  <p:nvPr/>
                </p:nvGrpSpPr>
                <p:grpSpPr>
                  <a:xfrm rot="10800000">
                    <a:off x="2146391" y="2817218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1104" name="橢圓 1103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sp>
                  <p:nvSpPr>
                    <p:cNvPr id="1105" name="橢圓 1104"/>
                    <p:cNvSpPr/>
                    <p:nvPr/>
                  </p:nvSpPr>
                  <p:spPr>
                    <a:xfrm>
                      <a:off x="60126" y="60330"/>
                      <a:ext cx="59452" cy="5945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095" name="群組 1094"/>
                  <p:cNvGrpSpPr/>
                  <p:nvPr/>
                </p:nvGrpSpPr>
                <p:grpSpPr>
                  <a:xfrm rot="10800000">
                    <a:off x="2501188" y="2811269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1102" name="橢圓 1101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sp>
                  <p:nvSpPr>
                    <p:cNvPr id="1103" name="橢圓 1102"/>
                    <p:cNvSpPr/>
                    <p:nvPr/>
                  </p:nvSpPr>
                  <p:spPr>
                    <a:xfrm>
                      <a:off x="60126" y="60330"/>
                      <a:ext cx="59452" cy="5945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096" name="群組 1095"/>
                  <p:cNvGrpSpPr/>
                  <p:nvPr/>
                </p:nvGrpSpPr>
                <p:grpSpPr>
                  <a:xfrm rot="10800000">
                    <a:off x="2873443" y="2811269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1100" name="橢圓 1099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sp>
                  <p:nvSpPr>
                    <p:cNvPr id="1101" name="橢圓 1100"/>
                    <p:cNvSpPr/>
                    <p:nvPr/>
                  </p:nvSpPr>
                  <p:spPr>
                    <a:xfrm>
                      <a:off x="60126" y="60330"/>
                      <a:ext cx="59452" cy="5945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097" name="群組 1096"/>
                  <p:cNvGrpSpPr/>
                  <p:nvPr/>
                </p:nvGrpSpPr>
                <p:grpSpPr>
                  <a:xfrm rot="10800000">
                    <a:off x="3219129" y="2811269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1098" name="橢圓 1097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sp>
                  <p:nvSpPr>
                    <p:cNvPr id="1099" name="橢圓 1098"/>
                    <p:cNvSpPr/>
                    <p:nvPr/>
                  </p:nvSpPr>
                  <p:spPr>
                    <a:xfrm>
                      <a:off x="60126" y="60330"/>
                      <a:ext cx="59452" cy="5945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1055" name="群組 1054"/>
                <p:cNvGrpSpPr/>
                <p:nvPr/>
              </p:nvGrpSpPr>
              <p:grpSpPr>
                <a:xfrm rot="16200000">
                  <a:off x="9189700" y="5311895"/>
                  <a:ext cx="1022715" cy="86648"/>
                  <a:chOff x="1174831" y="3082080"/>
                  <a:chExt cx="2224003" cy="188426"/>
                </a:xfrm>
              </p:grpSpPr>
              <p:grpSp>
                <p:nvGrpSpPr>
                  <p:cNvPr id="1056" name="群組 1055"/>
                  <p:cNvGrpSpPr/>
                  <p:nvPr/>
                </p:nvGrpSpPr>
                <p:grpSpPr>
                  <a:xfrm rot="13465222">
                    <a:off x="1174831" y="3090841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1087" name="橢圓 1086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grpSp>
                  <p:nvGrpSpPr>
                    <p:cNvPr id="1088" name="群組 1087"/>
                    <p:cNvGrpSpPr/>
                    <p:nvPr/>
                  </p:nvGrpSpPr>
                  <p:grpSpPr>
                    <a:xfrm>
                      <a:off x="0" y="0"/>
                      <a:ext cx="179705" cy="179705"/>
                      <a:chOff x="0" y="0"/>
                      <a:chExt cx="179705" cy="179705"/>
                    </a:xfrm>
                    <a:scene3d>
                      <a:camera prst="orthographicFront">
                        <a:rot lat="0" lon="0" rev="2700000"/>
                      </a:camera>
                      <a:lightRig rig="threePt" dir="t"/>
                    </a:scene3d>
                  </p:grpSpPr>
                  <p:cxnSp>
                    <p:nvCxnSpPr>
                      <p:cNvPr id="1089" name="直線接點 1088"/>
                      <p:cNvCxnSpPr/>
                      <p:nvPr/>
                    </p:nvCxnSpPr>
                    <p:spPr>
                      <a:xfrm>
                        <a:off x="0" y="90055"/>
                        <a:ext cx="179705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1090" name="直線接點 1089"/>
                      <p:cNvCxnSpPr/>
                      <p:nvPr/>
                    </p:nvCxnSpPr>
                    <p:spPr>
                      <a:xfrm>
                        <a:off x="90055" y="0"/>
                        <a:ext cx="0" cy="179705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</p:grpSp>
              </p:grpSp>
              <p:grpSp>
                <p:nvGrpSpPr>
                  <p:cNvPr id="1057" name="群組 1056"/>
                  <p:cNvGrpSpPr/>
                  <p:nvPr/>
                </p:nvGrpSpPr>
                <p:grpSpPr>
                  <a:xfrm rot="13465222">
                    <a:off x="1478692" y="3088062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1083" name="橢圓 1082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grpSp>
                  <p:nvGrpSpPr>
                    <p:cNvPr id="1084" name="群組 1083"/>
                    <p:cNvGrpSpPr/>
                    <p:nvPr/>
                  </p:nvGrpSpPr>
                  <p:grpSpPr>
                    <a:xfrm>
                      <a:off x="0" y="0"/>
                      <a:ext cx="179705" cy="179705"/>
                      <a:chOff x="0" y="0"/>
                      <a:chExt cx="179705" cy="179705"/>
                    </a:xfrm>
                    <a:scene3d>
                      <a:camera prst="orthographicFront">
                        <a:rot lat="0" lon="0" rev="2700000"/>
                      </a:camera>
                      <a:lightRig rig="threePt" dir="t"/>
                    </a:scene3d>
                  </p:grpSpPr>
                  <p:cxnSp>
                    <p:nvCxnSpPr>
                      <p:cNvPr id="1085" name="直線接點 1084"/>
                      <p:cNvCxnSpPr/>
                      <p:nvPr/>
                    </p:nvCxnSpPr>
                    <p:spPr>
                      <a:xfrm>
                        <a:off x="0" y="90055"/>
                        <a:ext cx="179705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1086" name="直線接點 1085"/>
                      <p:cNvCxnSpPr/>
                      <p:nvPr/>
                    </p:nvCxnSpPr>
                    <p:spPr>
                      <a:xfrm>
                        <a:off x="90055" y="0"/>
                        <a:ext cx="0" cy="179705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</p:grpSp>
              </p:grpSp>
              <p:grpSp>
                <p:nvGrpSpPr>
                  <p:cNvPr id="1058" name="群組 1057"/>
                  <p:cNvGrpSpPr/>
                  <p:nvPr/>
                </p:nvGrpSpPr>
                <p:grpSpPr>
                  <a:xfrm rot="13465222">
                    <a:off x="1820998" y="3087918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1079" name="橢圓 1078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grpSp>
                  <p:nvGrpSpPr>
                    <p:cNvPr id="1080" name="群組 1079"/>
                    <p:cNvGrpSpPr/>
                    <p:nvPr/>
                  </p:nvGrpSpPr>
                  <p:grpSpPr>
                    <a:xfrm>
                      <a:off x="0" y="0"/>
                      <a:ext cx="179705" cy="179705"/>
                      <a:chOff x="0" y="0"/>
                      <a:chExt cx="179705" cy="179705"/>
                    </a:xfrm>
                    <a:scene3d>
                      <a:camera prst="orthographicFront">
                        <a:rot lat="0" lon="0" rev="2700000"/>
                      </a:camera>
                      <a:lightRig rig="threePt" dir="t"/>
                    </a:scene3d>
                  </p:grpSpPr>
                  <p:cxnSp>
                    <p:nvCxnSpPr>
                      <p:cNvPr id="1081" name="直線接點 1080"/>
                      <p:cNvCxnSpPr/>
                      <p:nvPr/>
                    </p:nvCxnSpPr>
                    <p:spPr>
                      <a:xfrm>
                        <a:off x="0" y="90055"/>
                        <a:ext cx="179705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1082" name="直線接點 1081"/>
                      <p:cNvCxnSpPr/>
                      <p:nvPr/>
                    </p:nvCxnSpPr>
                    <p:spPr>
                      <a:xfrm>
                        <a:off x="90055" y="0"/>
                        <a:ext cx="0" cy="179705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</p:grpSp>
              </p:grpSp>
              <p:grpSp>
                <p:nvGrpSpPr>
                  <p:cNvPr id="1059" name="群組 1058"/>
                  <p:cNvGrpSpPr/>
                  <p:nvPr/>
                </p:nvGrpSpPr>
                <p:grpSpPr>
                  <a:xfrm rot="13465222">
                    <a:off x="2146389" y="3082080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1075" name="橢圓 1074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grpSp>
                  <p:nvGrpSpPr>
                    <p:cNvPr id="1076" name="群組 1075"/>
                    <p:cNvGrpSpPr/>
                    <p:nvPr/>
                  </p:nvGrpSpPr>
                  <p:grpSpPr>
                    <a:xfrm>
                      <a:off x="0" y="0"/>
                      <a:ext cx="179705" cy="179705"/>
                      <a:chOff x="0" y="0"/>
                      <a:chExt cx="179705" cy="179705"/>
                    </a:xfrm>
                    <a:scene3d>
                      <a:camera prst="orthographicFront">
                        <a:rot lat="0" lon="0" rev="2700000"/>
                      </a:camera>
                      <a:lightRig rig="threePt" dir="t"/>
                    </a:scene3d>
                  </p:grpSpPr>
                  <p:cxnSp>
                    <p:nvCxnSpPr>
                      <p:cNvPr id="1077" name="直線接點 1076"/>
                      <p:cNvCxnSpPr/>
                      <p:nvPr/>
                    </p:nvCxnSpPr>
                    <p:spPr>
                      <a:xfrm>
                        <a:off x="0" y="90055"/>
                        <a:ext cx="179705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1078" name="直線接點 1077"/>
                      <p:cNvCxnSpPr/>
                      <p:nvPr/>
                    </p:nvCxnSpPr>
                    <p:spPr>
                      <a:xfrm>
                        <a:off x="90055" y="0"/>
                        <a:ext cx="0" cy="179705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</p:grpSp>
              </p:grpSp>
              <p:grpSp>
                <p:nvGrpSpPr>
                  <p:cNvPr id="1060" name="群組 1059"/>
                  <p:cNvGrpSpPr/>
                  <p:nvPr/>
                </p:nvGrpSpPr>
                <p:grpSpPr>
                  <a:xfrm rot="13465222">
                    <a:off x="2504717" y="3087773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1071" name="橢圓 1070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grpSp>
                  <p:nvGrpSpPr>
                    <p:cNvPr id="1072" name="群組 1071"/>
                    <p:cNvGrpSpPr/>
                    <p:nvPr/>
                  </p:nvGrpSpPr>
                  <p:grpSpPr>
                    <a:xfrm>
                      <a:off x="0" y="0"/>
                      <a:ext cx="179705" cy="179705"/>
                      <a:chOff x="0" y="0"/>
                      <a:chExt cx="179705" cy="179705"/>
                    </a:xfrm>
                    <a:scene3d>
                      <a:camera prst="orthographicFront">
                        <a:rot lat="0" lon="0" rev="2700000"/>
                      </a:camera>
                      <a:lightRig rig="threePt" dir="t"/>
                    </a:scene3d>
                  </p:grpSpPr>
                  <p:cxnSp>
                    <p:nvCxnSpPr>
                      <p:cNvPr id="1073" name="直線接點 1072"/>
                      <p:cNvCxnSpPr/>
                      <p:nvPr/>
                    </p:nvCxnSpPr>
                    <p:spPr>
                      <a:xfrm>
                        <a:off x="0" y="90055"/>
                        <a:ext cx="179705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1074" name="直線接點 1073"/>
                      <p:cNvCxnSpPr/>
                      <p:nvPr/>
                    </p:nvCxnSpPr>
                    <p:spPr>
                      <a:xfrm>
                        <a:off x="90055" y="0"/>
                        <a:ext cx="0" cy="179705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</p:grpSp>
              </p:grpSp>
              <p:grpSp>
                <p:nvGrpSpPr>
                  <p:cNvPr id="1061" name="群組 1060"/>
                  <p:cNvGrpSpPr/>
                  <p:nvPr/>
                </p:nvGrpSpPr>
                <p:grpSpPr>
                  <a:xfrm rot="13465222">
                    <a:off x="2873442" y="3090841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1067" name="橢圓 1066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grpSp>
                  <p:nvGrpSpPr>
                    <p:cNvPr id="1068" name="群組 1067"/>
                    <p:cNvGrpSpPr/>
                    <p:nvPr/>
                  </p:nvGrpSpPr>
                  <p:grpSpPr>
                    <a:xfrm>
                      <a:off x="0" y="0"/>
                      <a:ext cx="179705" cy="179705"/>
                      <a:chOff x="0" y="0"/>
                      <a:chExt cx="179705" cy="179705"/>
                    </a:xfrm>
                    <a:scene3d>
                      <a:camera prst="orthographicFront">
                        <a:rot lat="0" lon="0" rev="2700000"/>
                      </a:camera>
                      <a:lightRig rig="threePt" dir="t"/>
                    </a:scene3d>
                  </p:grpSpPr>
                  <p:cxnSp>
                    <p:nvCxnSpPr>
                      <p:cNvPr id="1069" name="直線接點 1068"/>
                      <p:cNvCxnSpPr/>
                      <p:nvPr/>
                    </p:nvCxnSpPr>
                    <p:spPr>
                      <a:xfrm>
                        <a:off x="0" y="90055"/>
                        <a:ext cx="179705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1070" name="直線接點 1069"/>
                      <p:cNvCxnSpPr/>
                      <p:nvPr/>
                    </p:nvCxnSpPr>
                    <p:spPr>
                      <a:xfrm>
                        <a:off x="90055" y="0"/>
                        <a:ext cx="0" cy="179705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</p:grpSp>
              </p:grpSp>
              <p:grpSp>
                <p:nvGrpSpPr>
                  <p:cNvPr id="1062" name="群組 1061"/>
                  <p:cNvGrpSpPr/>
                  <p:nvPr/>
                </p:nvGrpSpPr>
                <p:grpSpPr>
                  <a:xfrm rot="13465222">
                    <a:off x="3219129" y="3087772"/>
                    <a:ext cx="179705" cy="179665"/>
                    <a:chOff x="0" y="0"/>
                    <a:chExt cx="179705" cy="179705"/>
                  </a:xfrm>
                </p:grpSpPr>
                <p:sp>
                  <p:nvSpPr>
                    <p:cNvPr id="1063" name="橢圓 1062"/>
                    <p:cNvSpPr/>
                    <p:nvPr/>
                  </p:nvSpPr>
                  <p:spPr>
                    <a:xfrm>
                      <a:off x="0" y="0"/>
                      <a:ext cx="179705" cy="179705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grpSp>
                  <p:nvGrpSpPr>
                    <p:cNvPr id="1064" name="群組 1063"/>
                    <p:cNvGrpSpPr/>
                    <p:nvPr/>
                  </p:nvGrpSpPr>
                  <p:grpSpPr>
                    <a:xfrm>
                      <a:off x="0" y="0"/>
                      <a:ext cx="179705" cy="179705"/>
                      <a:chOff x="0" y="0"/>
                      <a:chExt cx="179705" cy="179705"/>
                    </a:xfrm>
                    <a:scene3d>
                      <a:camera prst="orthographicFront">
                        <a:rot lat="0" lon="0" rev="2700000"/>
                      </a:camera>
                      <a:lightRig rig="threePt" dir="t"/>
                    </a:scene3d>
                  </p:grpSpPr>
                  <p:cxnSp>
                    <p:nvCxnSpPr>
                      <p:cNvPr id="1065" name="直線接點 1064"/>
                      <p:cNvCxnSpPr/>
                      <p:nvPr/>
                    </p:nvCxnSpPr>
                    <p:spPr>
                      <a:xfrm>
                        <a:off x="0" y="90055"/>
                        <a:ext cx="179705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1066" name="直線接點 1065"/>
                      <p:cNvCxnSpPr/>
                      <p:nvPr/>
                    </p:nvCxnSpPr>
                    <p:spPr>
                      <a:xfrm>
                        <a:off x="90055" y="0"/>
                        <a:ext cx="0" cy="179705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</p:grpSp>
              </p:grpSp>
            </p:grpSp>
          </p:grpSp>
          <p:sp>
            <p:nvSpPr>
              <p:cNvPr id="1052" name="橢圓 1051"/>
              <p:cNvSpPr/>
              <p:nvPr/>
            </p:nvSpPr>
            <p:spPr>
              <a:xfrm>
                <a:off x="7110076" y="6233869"/>
                <a:ext cx="547632" cy="16170"/>
              </a:xfrm>
              <a:prstGeom prst="ellipse">
                <a:avLst/>
              </a:prstGeom>
              <a:solidFill>
                <a:srgbClr val="76717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</p:grpSp>
      <p:grpSp>
        <p:nvGrpSpPr>
          <p:cNvPr id="964" name="群組 963"/>
          <p:cNvGrpSpPr/>
          <p:nvPr/>
        </p:nvGrpSpPr>
        <p:grpSpPr>
          <a:xfrm>
            <a:off x="9724841" y="4707531"/>
            <a:ext cx="1608902" cy="872744"/>
            <a:chOff x="9724841" y="4707531"/>
            <a:chExt cx="1608902" cy="872744"/>
          </a:xfrm>
        </p:grpSpPr>
        <p:grpSp>
          <p:nvGrpSpPr>
            <p:cNvPr id="1119" name="群組 1118"/>
            <p:cNvGrpSpPr/>
            <p:nvPr/>
          </p:nvGrpSpPr>
          <p:grpSpPr>
            <a:xfrm>
              <a:off x="9809302" y="4707531"/>
              <a:ext cx="1080120" cy="400110"/>
              <a:chOff x="4151784" y="4813496"/>
              <a:chExt cx="1080120" cy="400110"/>
            </a:xfrm>
          </p:grpSpPr>
          <p:cxnSp>
            <p:nvCxnSpPr>
              <p:cNvPr id="1116" name="直線單箭頭接點 1115"/>
              <p:cNvCxnSpPr/>
              <p:nvPr/>
            </p:nvCxnSpPr>
            <p:spPr>
              <a:xfrm>
                <a:off x="4151784" y="5176369"/>
                <a:ext cx="1080120" cy="0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17" name="文字方塊 1116"/>
              <p:cNvSpPr txBox="1"/>
              <p:nvPr/>
            </p:nvSpPr>
            <p:spPr>
              <a:xfrm>
                <a:off x="4163346" y="4813496"/>
                <a:ext cx="9189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000" b="1" dirty="0" smtClean="0">
                    <a:solidFill>
                      <a:srgbClr val="FF0000"/>
                    </a:solidFill>
                  </a:rPr>
                  <a:t>Extend</a:t>
                </a:r>
                <a:endParaRPr lang="zh-TW" altLang="en-US" sz="20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118" name="文字方塊 1117"/>
            <p:cNvSpPr txBox="1"/>
            <p:nvPr/>
          </p:nvSpPr>
          <p:spPr>
            <a:xfrm>
              <a:off x="9724841" y="5118610"/>
              <a:ext cx="16089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 smtClean="0"/>
                <a:t>Indirect BIE</a:t>
              </a:r>
              <a:endParaRPr lang="zh-TW" altLang="en-US" sz="2400" dirty="0"/>
            </a:p>
          </p:txBody>
        </p:sp>
      </p:grpSp>
      <p:sp>
        <p:nvSpPr>
          <p:cNvPr id="1121" name="橢圓 1120"/>
          <p:cNvSpPr/>
          <p:nvPr/>
        </p:nvSpPr>
        <p:spPr>
          <a:xfrm>
            <a:off x="10794874" y="3974152"/>
            <a:ext cx="246574" cy="249875"/>
          </a:xfrm>
          <a:prstGeom prst="ellipse">
            <a:avLst/>
          </a:prstGeom>
          <a:solidFill>
            <a:srgbClr val="F81B0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22" name="手繪多邊形 1121"/>
          <p:cNvSpPr/>
          <p:nvPr/>
        </p:nvSpPr>
        <p:spPr>
          <a:xfrm>
            <a:off x="10353585" y="4346432"/>
            <a:ext cx="998999" cy="281361"/>
          </a:xfrm>
          <a:custGeom>
            <a:avLst/>
            <a:gdLst>
              <a:gd name="connsiteX0" fmla="*/ 0 w 2292788"/>
              <a:gd name="connsiteY0" fmla="*/ 0 h 1483249"/>
              <a:gd name="connsiteX1" fmla="*/ 2292788 w 2292788"/>
              <a:gd name="connsiteY1" fmla="*/ 0 h 1483249"/>
              <a:gd name="connsiteX2" fmla="*/ 2292788 w 2292788"/>
              <a:gd name="connsiteY2" fmla="*/ 1483249 h 1483249"/>
              <a:gd name="connsiteX3" fmla="*/ 0 w 2292788"/>
              <a:gd name="connsiteY3" fmla="*/ 1483249 h 1483249"/>
              <a:gd name="connsiteX4" fmla="*/ 0 w 2292788"/>
              <a:gd name="connsiteY4" fmla="*/ 0 h 1483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2788" h="1483249">
                <a:moveTo>
                  <a:pt x="0" y="0"/>
                </a:moveTo>
                <a:lnTo>
                  <a:pt x="2292788" y="0"/>
                </a:lnTo>
                <a:lnTo>
                  <a:pt x="2292788" y="1483249"/>
                </a:lnTo>
                <a:lnTo>
                  <a:pt x="0" y="148324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spcFirstLastPara="0" vert="horz" wrap="square" lIns="209959" tIns="0" rIns="0" bIns="0" numCol="1" spcCol="1270" anchor="t" anchorCtr="0">
            <a:noAutofit/>
          </a:bodyPr>
          <a:lstStyle/>
          <a:p>
            <a:pPr marL="0" marR="0" lvl="0" indent="0" defTabSz="10668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altLang="zh-TW" kern="0" noProof="0" dirty="0" smtClean="0">
                <a:solidFill>
                  <a:srgbClr val="250BE5"/>
                </a:solidFill>
                <a:latin typeface="Calibri"/>
                <a:ea typeface="新細明體" panose="02020500000000000000" pitchFamily="18" charset="-120"/>
              </a:rPr>
              <a:t>Present</a:t>
            </a:r>
            <a:endParaRPr kumimoji="0" lang="zh-TW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250BE5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2" name="直線接點 11"/>
          <p:cNvCxnSpPr/>
          <p:nvPr/>
        </p:nvCxnSpPr>
        <p:spPr>
          <a:xfrm>
            <a:off x="9720487" y="4221482"/>
            <a:ext cx="0" cy="1883917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2" name="群組 961"/>
          <p:cNvGrpSpPr/>
          <p:nvPr/>
        </p:nvGrpSpPr>
        <p:grpSpPr>
          <a:xfrm>
            <a:off x="8328248" y="5058446"/>
            <a:ext cx="1370055" cy="530794"/>
            <a:chOff x="8446732" y="4469182"/>
            <a:chExt cx="1370055" cy="530794"/>
          </a:xfrm>
        </p:grpSpPr>
        <p:cxnSp>
          <p:nvCxnSpPr>
            <p:cNvPr id="961" name="直線單箭頭接點 960"/>
            <p:cNvCxnSpPr/>
            <p:nvPr/>
          </p:nvCxnSpPr>
          <p:spPr>
            <a:xfrm flipH="1">
              <a:off x="8931903" y="4469182"/>
              <a:ext cx="792703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8" name="文字方塊 717"/>
            <p:cNvSpPr txBox="1"/>
            <p:nvPr/>
          </p:nvSpPr>
          <p:spPr>
            <a:xfrm>
              <a:off x="8446732" y="4538311"/>
              <a:ext cx="13700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 smtClean="0"/>
                <a:t>direct BIE</a:t>
              </a:r>
              <a:endParaRPr lang="zh-TW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851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2142" y="-33274"/>
            <a:ext cx="9358159" cy="1325563"/>
          </a:xfrm>
        </p:spPr>
        <p:txBody>
          <a:bodyPr>
            <a:norm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Statement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9624392" y="6295958"/>
            <a:ext cx="2743200" cy="365125"/>
          </a:xfrm>
        </p:spPr>
        <p:txBody>
          <a:bodyPr/>
          <a:lstStyle/>
          <a:p>
            <a:fld id="{E32E15D1-4075-4AAD-8B2F-91BE3C18B326}" type="slidenum">
              <a:rPr lang="en-US" altLang="zh-TW" smtClean="0"/>
              <a:t>4</a:t>
            </a:fld>
            <a:endParaRPr lang="zh-TW" altLang="en-US" dirty="0"/>
          </a:p>
        </p:txBody>
      </p:sp>
      <p:sp>
        <p:nvSpPr>
          <p:cNvPr id="23" name="內容版面配置區 2"/>
          <p:cNvSpPr txBox="1">
            <a:spLocks/>
          </p:cNvSpPr>
          <p:nvPr/>
        </p:nvSpPr>
        <p:spPr>
          <a:xfrm>
            <a:off x="8688288" y="0"/>
            <a:ext cx="3532799" cy="123768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altLang="zh-TW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altLang="zh-TW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Analytical </a:t>
            </a:r>
            <a:r>
              <a:rPr lang="en-US" altLang="zh-TW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tool</a:t>
            </a:r>
            <a:r>
              <a:rPr lang="zh-TW" altLang="en-US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TW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TW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degenerate </a:t>
            </a:r>
            <a:r>
              <a:rPr lang="en-US" altLang="zh-TW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kernel </a:t>
            </a:r>
            <a:r>
              <a:rPr lang="en-US" altLang="zh-TW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elliptical coordinates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altLang="zh-TW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Indirect BIE formulation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altLang="zh-TW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Analytical solution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altLang="zh-TW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en-US" altLang="zh-TW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7" name="表格 1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612211"/>
              </p:ext>
            </p:extLst>
          </p:nvPr>
        </p:nvGraphicFramePr>
        <p:xfrm>
          <a:off x="551386" y="1142205"/>
          <a:ext cx="11023906" cy="50951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599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599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5993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35993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05511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Degenerate boundary</a:t>
                      </a:r>
                      <a:endParaRPr lang="zh-TW" alt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>
                          <a:solidFill>
                            <a:srgbClr val="FF0000"/>
                          </a:solidFill>
                        </a:rPr>
                        <a:t>Crack</a:t>
                      </a:r>
                      <a:endParaRPr lang="zh-TW" alt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>
                          <a:solidFill>
                            <a:srgbClr val="FF0000"/>
                          </a:solidFill>
                        </a:rPr>
                        <a:t>Rigid line inclusion</a:t>
                      </a:r>
                      <a:endParaRPr lang="zh-TW" alt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4263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Problem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2348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G.E.</a:t>
                      </a:r>
                      <a:endParaRPr lang="zh-TW" altLang="en-US" sz="32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2348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B.C.</a:t>
                      </a:r>
                      <a:endParaRPr lang="zh-TW" altLang="en-US" sz="32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pSp>
        <p:nvGrpSpPr>
          <p:cNvPr id="7" name="群組 6"/>
          <p:cNvGrpSpPr/>
          <p:nvPr/>
        </p:nvGrpSpPr>
        <p:grpSpPr>
          <a:xfrm>
            <a:off x="2631316" y="2030285"/>
            <a:ext cx="1285126" cy="1495072"/>
            <a:chOff x="6956769" y="4546550"/>
            <a:chExt cx="855772" cy="995575"/>
          </a:xfrm>
        </p:grpSpPr>
        <p:grpSp>
          <p:nvGrpSpPr>
            <p:cNvPr id="8" name="群組 7"/>
            <p:cNvGrpSpPr/>
            <p:nvPr/>
          </p:nvGrpSpPr>
          <p:grpSpPr>
            <a:xfrm>
              <a:off x="6956769" y="4546550"/>
              <a:ext cx="855772" cy="995575"/>
              <a:chOff x="8296935" y="4749348"/>
              <a:chExt cx="1031682" cy="1200222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8366734" y="4889776"/>
                <a:ext cx="920990" cy="920991"/>
              </a:xfrm>
              <a:prstGeom prst="rect">
                <a:avLst/>
              </a:prstGeom>
              <a:solidFill>
                <a:srgbClr val="E7E6E6"/>
              </a:solidFill>
              <a:ln w="12700" cap="flat" cmpd="sng" algn="ctr">
                <a:noFill/>
                <a:prstDash val="lg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grpSp>
            <p:nvGrpSpPr>
              <p:cNvPr id="11" name="群組 10"/>
              <p:cNvGrpSpPr/>
              <p:nvPr/>
            </p:nvGrpSpPr>
            <p:grpSpPr>
              <a:xfrm>
                <a:off x="8296935" y="5863829"/>
                <a:ext cx="1030289" cy="85741"/>
                <a:chOff x="1168439" y="2811269"/>
                <a:chExt cx="2230395" cy="185614"/>
              </a:xfrm>
            </p:grpSpPr>
            <p:grpSp>
              <p:nvGrpSpPr>
                <p:cNvPr id="51" name="群組 50"/>
                <p:cNvGrpSpPr/>
                <p:nvPr/>
              </p:nvGrpSpPr>
              <p:grpSpPr>
                <a:xfrm rot="10800000">
                  <a:off x="1168439" y="2814845"/>
                  <a:ext cx="179705" cy="179665"/>
                  <a:chOff x="0" y="0"/>
                  <a:chExt cx="179705" cy="179705"/>
                </a:xfrm>
              </p:grpSpPr>
              <p:sp>
                <p:nvSpPr>
                  <p:cNvPr id="70" name="橢圓 69"/>
                  <p:cNvSpPr/>
                  <p:nvPr/>
                </p:nvSpPr>
                <p:spPr>
                  <a:xfrm>
                    <a:off x="0" y="0"/>
                    <a:ext cx="179705" cy="179705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71" name="橢圓 70"/>
                  <p:cNvSpPr/>
                  <p:nvPr/>
                </p:nvSpPr>
                <p:spPr>
                  <a:xfrm>
                    <a:off x="60126" y="60330"/>
                    <a:ext cx="59452" cy="59452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  <p:grpSp>
              <p:nvGrpSpPr>
                <p:cNvPr id="52" name="群組 51"/>
                <p:cNvGrpSpPr/>
                <p:nvPr/>
              </p:nvGrpSpPr>
              <p:grpSpPr>
                <a:xfrm rot="10800000">
                  <a:off x="1478692" y="2811269"/>
                  <a:ext cx="179705" cy="179665"/>
                  <a:chOff x="0" y="0"/>
                  <a:chExt cx="179705" cy="179705"/>
                </a:xfrm>
              </p:grpSpPr>
              <p:sp>
                <p:nvSpPr>
                  <p:cNvPr id="68" name="橢圓 67"/>
                  <p:cNvSpPr/>
                  <p:nvPr/>
                </p:nvSpPr>
                <p:spPr>
                  <a:xfrm>
                    <a:off x="0" y="0"/>
                    <a:ext cx="179705" cy="179705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69" name="橢圓 68"/>
                  <p:cNvSpPr/>
                  <p:nvPr/>
                </p:nvSpPr>
                <p:spPr>
                  <a:xfrm>
                    <a:off x="60126" y="60330"/>
                    <a:ext cx="59452" cy="59452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  <p:grpSp>
              <p:nvGrpSpPr>
                <p:cNvPr id="53" name="群組 52"/>
                <p:cNvGrpSpPr/>
                <p:nvPr/>
              </p:nvGrpSpPr>
              <p:grpSpPr>
                <a:xfrm rot="10800000">
                  <a:off x="1819149" y="2811472"/>
                  <a:ext cx="179705" cy="179665"/>
                  <a:chOff x="0" y="0"/>
                  <a:chExt cx="179705" cy="179705"/>
                </a:xfrm>
              </p:grpSpPr>
              <p:sp>
                <p:nvSpPr>
                  <p:cNvPr id="66" name="橢圓 65"/>
                  <p:cNvSpPr/>
                  <p:nvPr/>
                </p:nvSpPr>
                <p:spPr>
                  <a:xfrm>
                    <a:off x="0" y="0"/>
                    <a:ext cx="179705" cy="179705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67" name="橢圓 66"/>
                  <p:cNvSpPr/>
                  <p:nvPr/>
                </p:nvSpPr>
                <p:spPr>
                  <a:xfrm>
                    <a:off x="60126" y="60330"/>
                    <a:ext cx="59452" cy="59452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  <p:grpSp>
              <p:nvGrpSpPr>
                <p:cNvPr id="54" name="群組 53"/>
                <p:cNvGrpSpPr/>
                <p:nvPr/>
              </p:nvGrpSpPr>
              <p:grpSpPr>
                <a:xfrm rot="10800000">
                  <a:off x="2146391" y="2817218"/>
                  <a:ext cx="179705" cy="179665"/>
                  <a:chOff x="0" y="0"/>
                  <a:chExt cx="179705" cy="179705"/>
                </a:xfrm>
              </p:grpSpPr>
              <p:sp>
                <p:nvSpPr>
                  <p:cNvPr id="64" name="橢圓 63"/>
                  <p:cNvSpPr/>
                  <p:nvPr/>
                </p:nvSpPr>
                <p:spPr>
                  <a:xfrm>
                    <a:off x="0" y="0"/>
                    <a:ext cx="179705" cy="179705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65" name="橢圓 64"/>
                  <p:cNvSpPr/>
                  <p:nvPr/>
                </p:nvSpPr>
                <p:spPr>
                  <a:xfrm>
                    <a:off x="60126" y="60330"/>
                    <a:ext cx="59452" cy="59452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  <p:grpSp>
              <p:nvGrpSpPr>
                <p:cNvPr id="55" name="群組 54"/>
                <p:cNvGrpSpPr/>
                <p:nvPr/>
              </p:nvGrpSpPr>
              <p:grpSpPr>
                <a:xfrm rot="10800000">
                  <a:off x="2501188" y="2811269"/>
                  <a:ext cx="179705" cy="179665"/>
                  <a:chOff x="0" y="0"/>
                  <a:chExt cx="179705" cy="179705"/>
                </a:xfrm>
              </p:grpSpPr>
              <p:sp>
                <p:nvSpPr>
                  <p:cNvPr id="62" name="橢圓 61"/>
                  <p:cNvSpPr/>
                  <p:nvPr/>
                </p:nvSpPr>
                <p:spPr>
                  <a:xfrm>
                    <a:off x="0" y="0"/>
                    <a:ext cx="179705" cy="179705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63" name="橢圓 62"/>
                  <p:cNvSpPr/>
                  <p:nvPr/>
                </p:nvSpPr>
                <p:spPr>
                  <a:xfrm>
                    <a:off x="60126" y="60330"/>
                    <a:ext cx="59452" cy="59452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  <p:grpSp>
              <p:nvGrpSpPr>
                <p:cNvPr id="56" name="群組 55"/>
                <p:cNvGrpSpPr/>
                <p:nvPr/>
              </p:nvGrpSpPr>
              <p:grpSpPr>
                <a:xfrm rot="10800000">
                  <a:off x="2873443" y="2811269"/>
                  <a:ext cx="179705" cy="179665"/>
                  <a:chOff x="0" y="0"/>
                  <a:chExt cx="179705" cy="179705"/>
                </a:xfrm>
              </p:grpSpPr>
              <p:sp>
                <p:nvSpPr>
                  <p:cNvPr id="60" name="橢圓 59"/>
                  <p:cNvSpPr/>
                  <p:nvPr/>
                </p:nvSpPr>
                <p:spPr>
                  <a:xfrm>
                    <a:off x="0" y="0"/>
                    <a:ext cx="179705" cy="179705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61" name="橢圓 60"/>
                  <p:cNvSpPr/>
                  <p:nvPr/>
                </p:nvSpPr>
                <p:spPr>
                  <a:xfrm>
                    <a:off x="60126" y="60330"/>
                    <a:ext cx="59452" cy="59452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  <p:grpSp>
              <p:nvGrpSpPr>
                <p:cNvPr id="57" name="群組 56"/>
                <p:cNvGrpSpPr/>
                <p:nvPr/>
              </p:nvGrpSpPr>
              <p:grpSpPr>
                <a:xfrm rot="10800000">
                  <a:off x="3219129" y="2811269"/>
                  <a:ext cx="179705" cy="179665"/>
                  <a:chOff x="0" y="0"/>
                  <a:chExt cx="179705" cy="179705"/>
                </a:xfrm>
              </p:grpSpPr>
              <p:sp>
                <p:nvSpPr>
                  <p:cNvPr id="58" name="橢圓 57"/>
                  <p:cNvSpPr/>
                  <p:nvPr/>
                </p:nvSpPr>
                <p:spPr>
                  <a:xfrm>
                    <a:off x="0" y="0"/>
                    <a:ext cx="179705" cy="179705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59" name="橢圓 58"/>
                  <p:cNvSpPr/>
                  <p:nvPr/>
                </p:nvSpPr>
                <p:spPr>
                  <a:xfrm>
                    <a:off x="60126" y="60330"/>
                    <a:ext cx="59452" cy="59452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2" name="群組 11"/>
              <p:cNvGrpSpPr/>
              <p:nvPr/>
            </p:nvGrpSpPr>
            <p:grpSpPr>
              <a:xfrm>
                <a:off x="8305902" y="4749348"/>
                <a:ext cx="1022715" cy="86648"/>
                <a:chOff x="1174831" y="3082080"/>
                <a:chExt cx="2224003" cy="188426"/>
              </a:xfrm>
            </p:grpSpPr>
            <p:grpSp>
              <p:nvGrpSpPr>
                <p:cNvPr id="13" name="群組 12"/>
                <p:cNvGrpSpPr/>
                <p:nvPr/>
              </p:nvGrpSpPr>
              <p:grpSpPr>
                <a:xfrm rot="13465222">
                  <a:off x="1174831" y="3090841"/>
                  <a:ext cx="179705" cy="179665"/>
                  <a:chOff x="0" y="0"/>
                  <a:chExt cx="179705" cy="179705"/>
                </a:xfrm>
              </p:grpSpPr>
              <p:sp>
                <p:nvSpPr>
                  <p:cNvPr id="47" name="橢圓 46"/>
                  <p:cNvSpPr/>
                  <p:nvPr/>
                </p:nvSpPr>
                <p:spPr>
                  <a:xfrm>
                    <a:off x="0" y="0"/>
                    <a:ext cx="179705" cy="179705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grpSp>
                <p:nvGrpSpPr>
                  <p:cNvPr id="48" name="群組 47"/>
                  <p:cNvGrpSpPr/>
                  <p:nvPr/>
                </p:nvGrpSpPr>
                <p:grpSpPr>
                  <a:xfrm>
                    <a:off x="0" y="0"/>
                    <a:ext cx="179705" cy="179705"/>
                    <a:chOff x="0" y="0"/>
                    <a:chExt cx="179705" cy="179705"/>
                  </a:xfrm>
                  <a:scene3d>
                    <a:camera prst="orthographicFront">
                      <a:rot lat="0" lon="0" rev="2700000"/>
                    </a:camera>
                    <a:lightRig rig="threePt" dir="t"/>
                  </a:scene3d>
                </p:grpSpPr>
                <p:cxnSp>
                  <p:nvCxnSpPr>
                    <p:cNvPr id="49" name="直線接點 48"/>
                    <p:cNvCxnSpPr/>
                    <p:nvPr/>
                  </p:nvCxnSpPr>
                  <p:spPr>
                    <a:xfrm>
                      <a:off x="0" y="90055"/>
                      <a:ext cx="179705" cy="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50" name="直線接點 49"/>
                    <p:cNvCxnSpPr/>
                    <p:nvPr/>
                  </p:nvCxnSpPr>
                  <p:spPr>
                    <a:xfrm>
                      <a:off x="90055" y="0"/>
                      <a:ext cx="0" cy="179705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</p:cxnSp>
              </p:grpSp>
            </p:grpSp>
            <p:grpSp>
              <p:nvGrpSpPr>
                <p:cNvPr id="14" name="群組 13"/>
                <p:cNvGrpSpPr/>
                <p:nvPr/>
              </p:nvGrpSpPr>
              <p:grpSpPr>
                <a:xfrm rot="13465222">
                  <a:off x="1478692" y="3088062"/>
                  <a:ext cx="179705" cy="179665"/>
                  <a:chOff x="0" y="0"/>
                  <a:chExt cx="179705" cy="179705"/>
                </a:xfrm>
              </p:grpSpPr>
              <p:sp>
                <p:nvSpPr>
                  <p:cNvPr id="43" name="橢圓 42"/>
                  <p:cNvSpPr/>
                  <p:nvPr/>
                </p:nvSpPr>
                <p:spPr>
                  <a:xfrm>
                    <a:off x="0" y="0"/>
                    <a:ext cx="179705" cy="179705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grpSp>
                <p:nvGrpSpPr>
                  <p:cNvPr id="44" name="群組 43"/>
                  <p:cNvGrpSpPr/>
                  <p:nvPr/>
                </p:nvGrpSpPr>
                <p:grpSpPr>
                  <a:xfrm>
                    <a:off x="0" y="0"/>
                    <a:ext cx="179705" cy="179705"/>
                    <a:chOff x="0" y="0"/>
                    <a:chExt cx="179705" cy="179705"/>
                  </a:xfrm>
                  <a:scene3d>
                    <a:camera prst="orthographicFront">
                      <a:rot lat="0" lon="0" rev="2700000"/>
                    </a:camera>
                    <a:lightRig rig="threePt" dir="t"/>
                  </a:scene3d>
                </p:grpSpPr>
                <p:cxnSp>
                  <p:nvCxnSpPr>
                    <p:cNvPr id="45" name="直線接點 44"/>
                    <p:cNvCxnSpPr/>
                    <p:nvPr/>
                  </p:nvCxnSpPr>
                  <p:spPr>
                    <a:xfrm>
                      <a:off x="0" y="90055"/>
                      <a:ext cx="179705" cy="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46" name="直線接點 45"/>
                    <p:cNvCxnSpPr/>
                    <p:nvPr/>
                  </p:nvCxnSpPr>
                  <p:spPr>
                    <a:xfrm>
                      <a:off x="90055" y="0"/>
                      <a:ext cx="0" cy="179705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</p:cxnSp>
              </p:grpSp>
            </p:grpSp>
            <p:grpSp>
              <p:nvGrpSpPr>
                <p:cNvPr id="15" name="群組 14"/>
                <p:cNvGrpSpPr/>
                <p:nvPr/>
              </p:nvGrpSpPr>
              <p:grpSpPr>
                <a:xfrm rot="13465222">
                  <a:off x="1820998" y="3087918"/>
                  <a:ext cx="179705" cy="179665"/>
                  <a:chOff x="0" y="0"/>
                  <a:chExt cx="179705" cy="179705"/>
                </a:xfrm>
              </p:grpSpPr>
              <p:sp>
                <p:nvSpPr>
                  <p:cNvPr id="39" name="橢圓 38"/>
                  <p:cNvSpPr/>
                  <p:nvPr/>
                </p:nvSpPr>
                <p:spPr>
                  <a:xfrm>
                    <a:off x="0" y="0"/>
                    <a:ext cx="179705" cy="179705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grpSp>
                <p:nvGrpSpPr>
                  <p:cNvPr id="40" name="群組 39"/>
                  <p:cNvGrpSpPr/>
                  <p:nvPr/>
                </p:nvGrpSpPr>
                <p:grpSpPr>
                  <a:xfrm>
                    <a:off x="0" y="0"/>
                    <a:ext cx="179705" cy="179705"/>
                    <a:chOff x="0" y="0"/>
                    <a:chExt cx="179705" cy="179705"/>
                  </a:xfrm>
                  <a:scene3d>
                    <a:camera prst="orthographicFront">
                      <a:rot lat="0" lon="0" rev="2700000"/>
                    </a:camera>
                    <a:lightRig rig="threePt" dir="t"/>
                  </a:scene3d>
                </p:grpSpPr>
                <p:cxnSp>
                  <p:nvCxnSpPr>
                    <p:cNvPr id="41" name="直線接點 40"/>
                    <p:cNvCxnSpPr/>
                    <p:nvPr/>
                  </p:nvCxnSpPr>
                  <p:spPr>
                    <a:xfrm>
                      <a:off x="0" y="90055"/>
                      <a:ext cx="179705" cy="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42" name="直線接點 41"/>
                    <p:cNvCxnSpPr/>
                    <p:nvPr/>
                  </p:nvCxnSpPr>
                  <p:spPr>
                    <a:xfrm>
                      <a:off x="90055" y="0"/>
                      <a:ext cx="0" cy="179705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</p:cxnSp>
              </p:grpSp>
            </p:grpSp>
            <p:grpSp>
              <p:nvGrpSpPr>
                <p:cNvPr id="16" name="群組 15"/>
                <p:cNvGrpSpPr/>
                <p:nvPr/>
              </p:nvGrpSpPr>
              <p:grpSpPr>
                <a:xfrm rot="13465222">
                  <a:off x="2146389" y="3082080"/>
                  <a:ext cx="179705" cy="179665"/>
                  <a:chOff x="0" y="0"/>
                  <a:chExt cx="179705" cy="179705"/>
                </a:xfrm>
              </p:grpSpPr>
              <p:sp>
                <p:nvSpPr>
                  <p:cNvPr id="35" name="橢圓 34"/>
                  <p:cNvSpPr/>
                  <p:nvPr/>
                </p:nvSpPr>
                <p:spPr>
                  <a:xfrm>
                    <a:off x="0" y="0"/>
                    <a:ext cx="179705" cy="179705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grpSp>
                <p:nvGrpSpPr>
                  <p:cNvPr id="36" name="群組 35"/>
                  <p:cNvGrpSpPr/>
                  <p:nvPr/>
                </p:nvGrpSpPr>
                <p:grpSpPr>
                  <a:xfrm>
                    <a:off x="0" y="0"/>
                    <a:ext cx="179705" cy="179705"/>
                    <a:chOff x="0" y="0"/>
                    <a:chExt cx="179705" cy="179705"/>
                  </a:xfrm>
                  <a:scene3d>
                    <a:camera prst="orthographicFront">
                      <a:rot lat="0" lon="0" rev="2700000"/>
                    </a:camera>
                    <a:lightRig rig="threePt" dir="t"/>
                  </a:scene3d>
                </p:grpSpPr>
                <p:cxnSp>
                  <p:nvCxnSpPr>
                    <p:cNvPr id="37" name="直線接點 36"/>
                    <p:cNvCxnSpPr/>
                    <p:nvPr/>
                  </p:nvCxnSpPr>
                  <p:spPr>
                    <a:xfrm>
                      <a:off x="0" y="90055"/>
                      <a:ext cx="179705" cy="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38" name="直線接點 37"/>
                    <p:cNvCxnSpPr/>
                    <p:nvPr/>
                  </p:nvCxnSpPr>
                  <p:spPr>
                    <a:xfrm>
                      <a:off x="90055" y="0"/>
                      <a:ext cx="0" cy="179705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</p:cxnSp>
              </p:grpSp>
            </p:grpSp>
            <p:grpSp>
              <p:nvGrpSpPr>
                <p:cNvPr id="17" name="群組 16"/>
                <p:cNvGrpSpPr/>
                <p:nvPr/>
              </p:nvGrpSpPr>
              <p:grpSpPr>
                <a:xfrm rot="13465222">
                  <a:off x="2504717" y="3087773"/>
                  <a:ext cx="179705" cy="179665"/>
                  <a:chOff x="0" y="0"/>
                  <a:chExt cx="179705" cy="179705"/>
                </a:xfrm>
              </p:grpSpPr>
              <p:sp>
                <p:nvSpPr>
                  <p:cNvPr id="31" name="橢圓 30"/>
                  <p:cNvSpPr/>
                  <p:nvPr/>
                </p:nvSpPr>
                <p:spPr>
                  <a:xfrm>
                    <a:off x="0" y="0"/>
                    <a:ext cx="179705" cy="179705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grpSp>
                <p:nvGrpSpPr>
                  <p:cNvPr id="32" name="群組 31"/>
                  <p:cNvGrpSpPr/>
                  <p:nvPr/>
                </p:nvGrpSpPr>
                <p:grpSpPr>
                  <a:xfrm>
                    <a:off x="0" y="0"/>
                    <a:ext cx="179705" cy="179705"/>
                    <a:chOff x="0" y="0"/>
                    <a:chExt cx="179705" cy="179705"/>
                  </a:xfrm>
                  <a:scene3d>
                    <a:camera prst="orthographicFront">
                      <a:rot lat="0" lon="0" rev="2700000"/>
                    </a:camera>
                    <a:lightRig rig="threePt" dir="t"/>
                  </a:scene3d>
                </p:grpSpPr>
                <p:cxnSp>
                  <p:nvCxnSpPr>
                    <p:cNvPr id="33" name="直線接點 32"/>
                    <p:cNvCxnSpPr/>
                    <p:nvPr/>
                  </p:nvCxnSpPr>
                  <p:spPr>
                    <a:xfrm>
                      <a:off x="0" y="90055"/>
                      <a:ext cx="179705" cy="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34" name="直線接點 33"/>
                    <p:cNvCxnSpPr/>
                    <p:nvPr/>
                  </p:nvCxnSpPr>
                  <p:spPr>
                    <a:xfrm>
                      <a:off x="90055" y="0"/>
                      <a:ext cx="0" cy="179705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</p:cxnSp>
              </p:grpSp>
            </p:grpSp>
            <p:grpSp>
              <p:nvGrpSpPr>
                <p:cNvPr id="18" name="群組 17"/>
                <p:cNvGrpSpPr/>
                <p:nvPr/>
              </p:nvGrpSpPr>
              <p:grpSpPr>
                <a:xfrm rot="13465222">
                  <a:off x="2873442" y="3090841"/>
                  <a:ext cx="179705" cy="179665"/>
                  <a:chOff x="0" y="0"/>
                  <a:chExt cx="179705" cy="179705"/>
                </a:xfrm>
              </p:grpSpPr>
              <p:sp>
                <p:nvSpPr>
                  <p:cNvPr id="26" name="橢圓 25"/>
                  <p:cNvSpPr/>
                  <p:nvPr/>
                </p:nvSpPr>
                <p:spPr>
                  <a:xfrm>
                    <a:off x="0" y="0"/>
                    <a:ext cx="179705" cy="179705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grpSp>
                <p:nvGrpSpPr>
                  <p:cNvPr id="27" name="群組 26"/>
                  <p:cNvGrpSpPr/>
                  <p:nvPr/>
                </p:nvGrpSpPr>
                <p:grpSpPr>
                  <a:xfrm>
                    <a:off x="0" y="0"/>
                    <a:ext cx="179705" cy="179705"/>
                    <a:chOff x="0" y="0"/>
                    <a:chExt cx="179705" cy="179705"/>
                  </a:xfrm>
                  <a:scene3d>
                    <a:camera prst="orthographicFront">
                      <a:rot lat="0" lon="0" rev="2700000"/>
                    </a:camera>
                    <a:lightRig rig="threePt" dir="t"/>
                  </a:scene3d>
                </p:grpSpPr>
                <p:cxnSp>
                  <p:nvCxnSpPr>
                    <p:cNvPr id="29" name="直線接點 28"/>
                    <p:cNvCxnSpPr/>
                    <p:nvPr/>
                  </p:nvCxnSpPr>
                  <p:spPr>
                    <a:xfrm>
                      <a:off x="0" y="90055"/>
                      <a:ext cx="179705" cy="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30" name="直線接點 29"/>
                    <p:cNvCxnSpPr/>
                    <p:nvPr/>
                  </p:nvCxnSpPr>
                  <p:spPr>
                    <a:xfrm>
                      <a:off x="90055" y="0"/>
                      <a:ext cx="0" cy="179705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</p:cxnSp>
              </p:grpSp>
            </p:grpSp>
            <p:grpSp>
              <p:nvGrpSpPr>
                <p:cNvPr id="19" name="群組 18"/>
                <p:cNvGrpSpPr/>
                <p:nvPr/>
              </p:nvGrpSpPr>
              <p:grpSpPr>
                <a:xfrm rot="13465222">
                  <a:off x="3219129" y="3087772"/>
                  <a:ext cx="179705" cy="179665"/>
                  <a:chOff x="0" y="0"/>
                  <a:chExt cx="179705" cy="179705"/>
                </a:xfrm>
              </p:grpSpPr>
              <p:sp>
                <p:nvSpPr>
                  <p:cNvPr id="20" name="橢圓 19"/>
                  <p:cNvSpPr/>
                  <p:nvPr/>
                </p:nvSpPr>
                <p:spPr>
                  <a:xfrm>
                    <a:off x="0" y="0"/>
                    <a:ext cx="179705" cy="179705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grpSp>
                <p:nvGrpSpPr>
                  <p:cNvPr id="22" name="群組 21"/>
                  <p:cNvGrpSpPr/>
                  <p:nvPr/>
                </p:nvGrpSpPr>
                <p:grpSpPr>
                  <a:xfrm>
                    <a:off x="0" y="0"/>
                    <a:ext cx="179705" cy="179705"/>
                    <a:chOff x="0" y="0"/>
                    <a:chExt cx="179705" cy="179705"/>
                  </a:xfrm>
                  <a:scene3d>
                    <a:camera prst="orthographicFront">
                      <a:rot lat="0" lon="0" rev="2700000"/>
                    </a:camera>
                    <a:lightRig rig="threePt" dir="t"/>
                  </a:scene3d>
                </p:grpSpPr>
                <p:cxnSp>
                  <p:nvCxnSpPr>
                    <p:cNvPr id="24" name="直線接點 23"/>
                    <p:cNvCxnSpPr/>
                    <p:nvPr/>
                  </p:nvCxnSpPr>
                  <p:spPr>
                    <a:xfrm>
                      <a:off x="0" y="90055"/>
                      <a:ext cx="179705" cy="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25" name="直線接點 24"/>
                    <p:cNvCxnSpPr/>
                    <p:nvPr/>
                  </p:nvCxnSpPr>
                  <p:spPr>
                    <a:xfrm>
                      <a:off x="90055" y="0"/>
                      <a:ext cx="0" cy="179705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</p:cxnSp>
              </p:grpSp>
            </p:grpSp>
          </p:grpSp>
        </p:grpSp>
        <p:sp>
          <p:nvSpPr>
            <p:cNvPr id="9" name="橢圓 8"/>
            <p:cNvSpPr/>
            <p:nvPr/>
          </p:nvSpPr>
          <p:spPr>
            <a:xfrm>
              <a:off x="7103632" y="5029528"/>
              <a:ext cx="579957" cy="21362"/>
            </a:xfrm>
            <a:prstGeom prst="ellipse">
              <a:avLst/>
            </a:prstGeom>
            <a:solidFill>
              <a:sysClr val="window" lastClr="FFFFFF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72" name="群組 71"/>
          <p:cNvGrpSpPr/>
          <p:nvPr/>
        </p:nvGrpSpPr>
        <p:grpSpPr>
          <a:xfrm>
            <a:off x="9591296" y="2063686"/>
            <a:ext cx="1647910" cy="1483614"/>
            <a:chOff x="6898216" y="5778295"/>
            <a:chExt cx="986059" cy="887750"/>
          </a:xfrm>
        </p:grpSpPr>
        <p:grpSp>
          <p:nvGrpSpPr>
            <p:cNvPr id="73" name="群組 72"/>
            <p:cNvGrpSpPr/>
            <p:nvPr/>
          </p:nvGrpSpPr>
          <p:grpSpPr>
            <a:xfrm>
              <a:off x="6898216" y="5778295"/>
              <a:ext cx="986059" cy="887750"/>
              <a:chOff x="9657734" y="4826756"/>
              <a:chExt cx="1154969" cy="1039820"/>
            </a:xfrm>
          </p:grpSpPr>
          <p:sp>
            <p:nvSpPr>
              <p:cNvPr id="75" name="矩形 74"/>
              <p:cNvSpPr/>
              <p:nvPr/>
            </p:nvSpPr>
            <p:spPr>
              <a:xfrm>
                <a:off x="9795780" y="4887618"/>
                <a:ext cx="879929" cy="918173"/>
              </a:xfrm>
              <a:prstGeom prst="rect">
                <a:avLst/>
              </a:prstGeom>
              <a:solidFill>
                <a:srgbClr val="E7E6E6"/>
              </a:solidFill>
              <a:ln w="12700" cap="flat" cmpd="sng" algn="ctr">
                <a:noFill/>
                <a:prstDash val="lg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grpSp>
            <p:nvGrpSpPr>
              <p:cNvPr id="76" name="群組 75"/>
              <p:cNvGrpSpPr/>
              <p:nvPr/>
            </p:nvGrpSpPr>
            <p:grpSpPr>
              <a:xfrm rot="5400000">
                <a:off x="10254688" y="5299030"/>
                <a:ext cx="1030289" cy="85741"/>
                <a:chOff x="1168439" y="2811269"/>
                <a:chExt cx="2230395" cy="185614"/>
              </a:xfrm>
            </p:grpSpPr>
            <p:grpSp>
              <p:nvGrpSpPr>
                <p:cNvPr id="113" name="群組 112"/>
                <p:cNvGrpSpPr/>
                <p:nvPr/>
              </p:nvGrpSpPr>
              <p:grpSpPr>
                <a:xfrm rot="10800000">
                  <a:off x="1168439" y="2814845"/>
                  <a:ext cx="179705" cy="179665"/>
                  <a:chOff x="0" y="0"/>
                  <a:chExt cx="179705" cy="179705"/>
                </a:xfrm>
              </p:grpSpPr>
              <p:sp>
                <p:nvSpPr>
                  <p:cNvPr id="132" name="橢圓 131"/>
                  <p:cNvSpPr/>
                  <p:nvPr/>
                </p:nvSpPr>
                <p:spPr>
                  <a:xfrm>
                    <a:off x="0" y="0"/>
                    <a:ext cx="179705" cy="179705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133" name="橢圓 132"/>
                  <p:cNvSpPr/>
                  <p:nvPr/>
                </p:nvSpPr>
                <p:spPr>
                  <a:xfrm>
                    <a:off x="60126" y="60330"/>
                    <a:ext cx="59452" cy="59452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  <p:grpSp>
              <p:nvGrpSpPr>
                <p:cNvPr id="114" name="群組 113"/>
                <p:cNvGrpSpPr/>
                <p:nvPr/>
              </p:nvGrpSpPr>
              <p:grpSpPr>
                <a:xfrm rot="10800000">
                  <a:off x="1478692" y="2811269"/>
                  <a:ext cx="179705" cy="179665"/>
                  <a:chOff x="0" y="0"/>
                  <a:chExt cx="179705" cy="179705"/>
                </a:xfrm>
              </p:grpSpPr>
              <p:sp>
                <p:nvSpPr>
                  <p:cNvPr id="130" name="橢圓 129"/>
                  <p:cNvSpPr/>
                  <p:nvPr/>
                </p:nvSpPr>
                <p:spPr>
                  <a:xfrm>
                    <a:off x="0" y="0"/>
                    <a:ext cx="179705" cy="179705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131" name="橢圓 130"/>
                  <p:cNvSpPr/>
                  <p:nvPr/>
                </p:nvSpPr>
                <p:spPr>
                  <a:xfrm>
                    <a:off x="60126" y="60330"/>
                    <a:ext cx="59452" cy="59452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  <p:grpSp>
              <p:nvGrpSpPr>
                <p:cNvPr id="115" name="群組 114"/>
                <p:cNvGrpSpPr/>
                <p:nvPr/>
              </p:nvGrpSpPr>
              <p:grpSpPr>
                <a:xfrm rot="10800000">
                  <a:off x="1819149" y="2811472"/>
                  <a:ext cx="179705" cy="179665"/>
                  <a:chOff x="0" y="0"/>
                  <a:chExt cx="179705" cy="179705"/>
                </a:xfrm>
              </p:grpSpPr>
              <p:sp>
                <p:nvSpPr>
                  <p:cNvPr id="128" name="橢圓 127"/>
                  <p:cNvSpPr/>
                  <p:nvPr/>
                </p:nvSpPr>
                <p:spPr>
                  <a:xfrm>
                    <a:off x="0" y="0"/>
                    <a:ext cx="179705" cy="179705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129" name="橢圓 128"/>
                  <p:cNvSpPr/>
                  <p:nvPr/>
                </p:nvSpPr>
                <p:spPr>
                  <a:xfrm>
                    <a:off x="60126" y="60330"/>
                    <a:ext cx="59452" cy="59452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  <p:grpSp>
              <p:nvGrpSpPr>
                <p:cNvPr id="116" name="群組 115"/>
                <p:cNvGrpSpPr/>
                <p:nvPr/>
              </p:nvGrpSpPr>
              <p:grpSpPr>
                <a:xfrm rot="10800000">
                  <a:off x="2146391" y="2817218"/>
                  <a:ext cx="179705" cy="179665"/>
                  <a:chOff x="0" y="0"/>
                  <a:chExt cx="179705" cy="179705"/>
                </a:xfrm>
              </p:grpSpPr>
              <p:sp>
                <p:nvSpPr>
                  <p:cNvPr id="126" name="橢圓 125"/>
                  <p:cNvSpPr/>
                  <p:nvPr/>
                </p:nvSpPr>
                <p:spPr>
                  <a:xfrm>
                    <a:off x="0" y="0"/>
                    <a:ext cx="179705" cy="179705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127" name="橢圓 126"/>
                  <p:cNvSpPr/>
                  <p:nvPr/>
                </p:nvSpPr>
                <p:spPr>
                  <a:xfrm>
                    <a:off x="60126" y="60330"/>
                    <a:ext cx="59452" cy="59452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  <p:grpSp>
              <p:nvGrpSpPr>
                <p:cNvPr id="117" name="群組 116"/>
                <p:cNvGrpSpPr/>
                <p:nvPr/>
              </p:nvGrpSpPr>
              <p:grpSpPr>
                <a:xfrm rot="10800000">
                  <a:off x="2501188" y="2811269"/>
                  <a:ext cx="179705" cy="179665"/>
                  <a:chOff x="0" y="0"/>
                  <a:chExt cx="179705" cy="179705"/>
                </a:xfrm>
              </p:grpSpPr>
              <p:sp>
                <p:nvSpPr>
                  <p:cNvPr id="124" name="橢圓 123"/>
                  <p:cNvSpPr/>
                  <p:nvPr/>
                </p:nvSpPr>
                <p:spPr>
                  <a:xfrm>
                    <a:off x="0" y="0"/>
                    <a:ext cx="179705" cy="179705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125" name="橢圓 124"/>
                  <p:cNvSpPr/>
                  <p:nvPr/>
                </p:nvSpPr>
                <p:spPr>
                  <a:xfrm>
                    <a:off x="60126" y="60330"/>
                    <a:ext cx="59452" cy="59452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  <p:grpSp>
              <p:nvGrpSpPr>
                <p:cNvPr id="118" name="群組 117"/>
                <p:cNvGrpSpPr/>
                <p:nvPr/>
              </p:nvGrpSpPr>
              <p:grpSpPr>
                <a:xfrm rot="10800000">
                  <a:off x="2873443" y="2811269"/>
                  <a:ext cx="179705" cy="179665"/>
                  <a:chOff x="0" y="0"/>
                  <a:chExt cx="179705" cy="179705"/>
                </a:xfrm>
              </p:grpSpPr>
              <p:sp>
                <p:nvSpPr>
                  <p:cNvPr id="122" name="橢圓 121"/>
                  <p:cNvSpPr/>
                  <p:nvPr/>
                </p:nvSpPr>
                <p:spPr>
                  <a:xfrm>
                    <a:off x="0" y="0"/>
                    <a:ext cx="179705" cy="179705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123" name="橢圓 122"/>
                  <p:cNvSpPr/>
                  <p:nvPr/>
                </p:nvSpPr>
                <p:spPr>
                  <a:xfrm>
                    <a:off x="60126" y="60330"/>
                    <a:ext cx="59452" cy="59452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  <p:grpSp>
              <p:nvGrpSpPr>
                <p:cNvPr id="119" name="群組 118"/>
                <p:cNvGrpSpPr/>
                <p:nvPr/>
              </p:nvGrpSpPr>
              <p:grpSpPr>
                <a:xfrm rot="10800000">
                  <a:off x="3219129" y="2811269"/>
                  <a:ext cx="179705" cy="179665"/>
                  <a:chOff x="0" y="0"/>
                  <a:chExt cx="179705" cy="179705"/>
                </a:xfrm>
              </p:grpSpPr>
              <p:sp>
                <p:nvSpPr>
                  <p:cNvPr id="120" name="橢圓 119"/>
                  <p:cNvSpPr/>
                  <p:nvPr/>
                </p:nvSpPr>
                <p:spPr>
                  <a:xfrm>
                    <a:off x="0" y="0"/>
                    <a:ext cx="179705" cy="179705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121" name="橢圓 120"/>
                  <p:cNvSpPr/>
                  <p:nvPr/>
                </p:nvSpPr>
                <p:spPr>
                  <a:xfrm>
                    <a:off x="60126" y="60330"/>
                    <a:ext cx="59452" cy="59452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77" name="群組 76"/>
              <p:cNvGrpSpPr/>
              <p:nvPr/>
            </p:nvGrpSpPr>
            <p:grpSpPr>
              <a:xfrm rot="16200000">
                <a:off x="9189700" y="5311895"/>
                <a:ext cx="1022715" cy="86648"/>
                <a:chOff x="1174831" y="3082080"/>
                <a:chExt cx="2224003" cy="188426"/>
              </a:xfrm>
            </p:grpSpPr>
            <p:grpSp>
              <p:nvGrpSpPr>
                <p:cNvPr id="78" name="群組 77"/>
                <p:cNvGrpSpPr/>
                <p:nvPr/>
              </p:nvGrpSpPr>
              <p:grpSpPr>
                <a:xfrm rot="13465222">
                  <a:off x="1174831" y="3090841"/>
                  <a:ext cx="179705" cy="179665"/>
                  <a:chOff x="0" y="0"/>
                  <a:chExt cx="179705" cy="179705"/>
                </a:xfrm>
              </p:grpSpPr>
              <p:sp>
                <p:nvSpPr>
                  <p:cNvPr id="109" name="橢圓 108"/>
                  <p:cNvSpPr/>
                  <p:nvPr/>
                </p:nvSpPr>
                <p:spPr>
                  <a:xfrm>
                    <a:off x="0" y="0"/>
                    <a:ext cx="179705" cy="179705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grpSp>
                <p:nvGrpSpPr>
                  <p:cNvPr id="110" name="群組 109"/>
                  <p:cNvGrpSpPr/>
                  <p:nvPr/>
                </p:nvGrpSpPr>
                <p:grpSpPr>
                  <a:xfrm>
                    <a:off x="0" y="0"/>
                    <a:ext cx="179705" cy="179705"/>
                    <a:chOff x="0" y="0"/>
                    <a:chExt cx="179705" cy="179705"/>
                  </a:xfrm>
                  <a:scene3d>
                    <a:camera prst="orthographicFront">
                      <a:rot lat="0" lon="0" rev="2700000"/>
                    </a:camera>
                    <a:lightRig rig="threePt" dir="t"/>
                  </a:scene3d>
                </p:grpSpPr>
                <p:cxnSp>
                  <p:nvCxnSpPr>
                    <p:cNvPr id="111" name="直線接點 110"/>
                    <p:cNvCxnSpPr/>
                    <p:nvPr/>
                  </p:nvCxnSpPr>
                  <p:spPr>
                    <a:xfrm>
                      <a:off x="0" y="90055"/>
                      <a:ext cx="179705" cy="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112" name="直線接點 111"/>
                    <p:cNvCxnSpPr/>
                    <p:nvPr/>
                  </p:nvCxnSpPr>
                  <p:spPr>
                    <a:xfrm>
                      <a:off x="90055" y="0"/>
                      <a:ext cx="0" cy="179705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</p:cxnSp>
              </p:grpSp>
            </p:grpSp>
            <p:grpSp>
              <p:nvGrpSpPr>
                <p:cNvPr id="79" name="群組 78"/>
                <p:cNvGrpSpPr/>
                <p:nvPr/>
              </p:nvGrpSpPr>
              <p:grpSpPr>
                <a:xfrm rot="13465222">
                  <a:off x="1478692" y="3088062"/>
                  <a:ext cx="179705" cy="179665"/>
                  <a:chOff x="0" y="0"/>
                  <a:chExt cx="179705" cy="179705"/>
                </a:xfrm>
              </p:grpSpPr>
              <p:sp>
                <p:nvSpPr>
                  <p:cNvPr id="105" name="橢圓 104"/>
                  <p:cNvSpPr/>
                  <p:nvPr/>
                </p:nvSpPr>
                <p:spPr>
                  <a:xfrm>
                    <a:off x="0" y="0"/>
                    <a:ext cx="179705" cy="179705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grpSp>
                <p:nvGrpSpPr>
                  <p:cNvPr id="106" name="群組 105"/>
                  <p:cNvGrpSpPr/>
                  <p:nvPr/>
                </p:nvGrpSpPr>
                <p:grpSpPr>
                  <a:xfrm>
                    <a:off x="0" y="0"/>
                    <a:ext cx="179705" cy="179705"/>
                    <a:chOff x="0" y="0"/>
                    <a:chExt cx="179705" cy="179705"/>
                  </a:xfrm>
                  <a:scene3d>
                    <a:camera prst="orthographicFront">
                      <a:rot lat="0" lon="0" rev="2700000"/>
                    </a:camera>
                    <a:lightRig rig="threePt" dir="t"/>
                  </a:scene3d>
                </p:grpSpPr>
                <p:cxnSp>
                  <p:nvCxnSpPr>
                    <p:cNvPr id="107" name="直線接點 106"/>
                    <p:cNvCxnSpPr/>
                    <p:nvPr/>
                  </p:nvCxnSpPr>
                  <p:spPr>
                    <a:xfrm>
                      <a:off x="0" y="90055"/>
                      <a:ext cx="179705" cy="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108" name="直線接點 107"/>
                    <p:cNvCxnSpPr/>
                    <p:nvPr/>
                  </p:nvCxnSpPr>
                  <p:spPr>
                    <a:xfrm>
                      <a:off x="90055" y="0"/>
                      <a:ext cx="0" cy="179705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</p:cxnSp>
              </p:grpSp>
            </p:grpSp>
            <p:grpSp>
              <p:nvGrpSpPr>
                <p:cNvPr id="80" name="群組 79"/>
                <p:cNvGrpSpPr/>
                <p:nvPr/>
              </p:nvGrpSpPr>
              <p:grpSpPr>
                <a:xfrm rot="13465222">
                  <a:off x="1820998" y="3087918"/>
                  <a:ext cx="179705" cy="179665"/>
                  <a:chOff x="0" y="0"/>
                  <a:chExt cx="179705" cy="179705"/>
                </a:xfrm>
              </p:grpSpPr>
              <p:sp>
                <p:nvSpPr>
                  <p:cNvPr id="101" name="橢圓 100"/>
                  <p:cNvSpPr/>
                  <p:nvPr/>
                </p:nvSpPr>
                <p:spPr>
                  <a:xfrm>
                    <a:off x="0" y="0"/>
                    <a:ext cx="179705" cy="179705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grpSp>
                <p:nvGrpSpPr>
                  <p:cNvPr id="102" name="群組 101"/>
                  <p:cNvGrpSpPr/>
                  <p:nvPr/>
                </p:nvGrpSpPr>
                <p:grpSpPr>
                  <a:xfrm>
                    <a:off x="0" y="0"/>
                    <a:ext cx="179705" cy="179705"/>
                    <a:chOff x="0" y="0"/>
                    <a:chExt cx="179705" cy="179705"/>
                  </a:xfrm>
                  <a:scene3d>
                    <a:camera prst="orthographicFront">
                      <a:rot lat="0" lon="0" rev="2700000"/>
                    </a:camera>
                    <a:lightRig rig="threePt" dir="t"/>
                  </a:scene3d>
                </p:grpSpPr>
                <p:cxnSp>
                  <p:nvCxnSpPr>
                    <p:cNvPr id="103" name="直線接點 102"/>
                    <p:cNvCxnSpPr/>
                    <p:nvPr/>
                  </p:nvCxnSpPr>
                  <p:spPr>
                    <a:xfrm>
                      <a:off x="0" y="90055"/>
                      <a:ext cx="179705" cy="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104" name="直線接點 103"/>
                    <p:cNvCxnSpPr/>
                    <p:nvPr/>
                  </p:nvCxnSpPr>
                  <p:spPr>
                    <a:xfrm>
                      <a:off x="90055" y="0"/>
                      <a:ext cx="0" cy="179705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</p:cxnSp>
              </p:grpSp>
            </p:grpSp>
            <p:grpSp>
              <p:nvGrpSpPr>
                <p:cNvPr id="81" name="群組 80"/>
                <p:cNvGrpSpPr/>
                <p:nvPr/>
              </p:nvGrpSpPr>
              <p:grpSpPr>
                <a:xfrm rot="13465222">
                  <a:off x="2146389" y="3082080"/>
                  <a:ext cx="179705" cy="179665"/>
                  <a:chOff x="0" y="0"/>
                  <a:chExt cx="179705" cy="179705"/>
                </a:xfrm>
              </p:grpSpPr>
              <p:sp>
                <p:nvSpPr>
                  <p:cNvPr id="97" name="橢圓 96"/>
                  <p:cNvSpPr/>
                  <p:nvPr/>
                </p:nvSpPr>
                <p:spPr>
                  <a:xfrm>
                    <a:off x="0" y="0"/>
                    <a:ext cx="179705" cy="179705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grpSp>
                <p:nvGrpSpPr>
                  <p:cNvPr id="98" name="群組 97"/>
                  <p:cNvGrpSpPr/>
                  <p:nvPr/>
                </p:nvGrpSpPr>
                <p:grpSpPr>
                  <a:xfrm>
                    <a:off x="0" y="0"/>
                    <a:ext cx="179705" cy="179705"/>
                    <a:chOff x="0" y="0"/>
                    <a:chExt cx="179705" cy="179705"/>
                  </a:xfrm>
                  <a:scene3d>
                    <a:camera prst="orthographicFront">
                      <a:rot lat="0" lon="0" rev="2700000"/>
                    </a:camera>
                    <a:lightRig rig="threePt" dir="t"/>
                  </a:scene3d>
                </p:grpSpPr>
                <p:cxnSp>
                  <p:nvCxnSpPr>
                    <p:cNvPr id="99" name="直線接點 98"/>
                    <p:cNvCxnSpPr/>
                    <p:nvPr/>
                  </p:nvCxnSpPr>
                  <p:spPr>
                    <a:xfrm>
                      <a:off x="0" y="90055"/>
                      <a:ext cx="179705" cy="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100" name="直線接點 99"/>
                    <p:cNvCxnSpPr/>
                    <p:nvPr/>
                  </p:nvCxnSpPr>
                  <p:spPr>
                    <a:xfrm>
                      <a:off x="90055" y="0"/>
                      <a:ext cx="0" cy="179705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</p:cxnSp>
              </p:grpSp>
            </p:grpSp>
            <p:grpSp>
              <p:nvGrpSpPr>
                <p:cNvPr id="82" name="群組 81"/>
                <p:cNvGrpSpPr/>
                <p:nvPr/>
              </p:nvGrpSpPr>
              <p:grpSpPr>
                <a:xfrm rot="13465222">
                  <a:off x="2504717" y="3087773"/>
                  <a:ext cx="179705" cy="179665"/>
                  <a:chOff x="0" y="0"/>
                  <a:chExt cx="179705" cy="179705"/>
                </a:xfrm>
              </p:grpSpPr>
              <p:sp>
                <p:nvSpPr>
                  <p:cNvPr id="93" name="橢圓 92"/>
                  <p:cNvSpPr/>
                  <p:nvPr/>
                </p:nvSpPr>
                <p:spPr>
                  <a:xfrm>
                    <a:off x="0" y="0"/>
                    <a:ext cx="179705" cy="179705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grpSp>
                <p:nvGrpSpPr>
                  <p:cNvPr id="94" name="群組 93"/>
                  <p:cNvGrpSpPr/>
                  <p:nvPr/>
                </p:nvGrpSpPr>
                <p:grpSpPr>
                  <a:xfrm>
                    <a:off x="0" y="0"/>
                    <a:ext cx="179705" cy="179705"/>
                    <a:chOff x="0" y="0"/>
                    <a:chExt cx="179705" cy="179705"/>
                  </a:xfrm>
                  <a:scene3d>
                    <a:camera prst="orthographicFront">
                      <a:rot lat="0" lon="0" rev="2700000"/>
                    </a:camera>
                    <a:lightRig rig="threePt" dir="t"/>
                  </a:scene3d>
                </p:grpSpPr>
                <p:cxnSp>
                  <p:nvCxnSpPr>
                    <p:cNvPr id="95" name="直線接點 94"/>
                    <p:cNvCxnSpPr/>
                    <p:nvPr/>
                  </p:nvCxnSpPr>
                  <p:spPr>
                    <a:xfrm>
                      <a:off x="0" y="90055"/>
                      <a:ext cx="179705" cy="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96" name="直線接點 95"/>
                    <p:cNvCxnSpPr/>
                    <p:nvPr/>
                  </p:nvCxnSpPr>
                  <p:spPr>
                    <a:xfrm>
                      <a:off x="90055" y="0"/>
                      <a:ext cx="0" cy="179705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</p:cxnSp>
              </p:grpSp>
            </p:grpSp>
            <p:grpSp>
              <p:nvGrpSpPr>
                <p:cNvPr id="83" name="群組 82"/>
                <p:cNvGrpSpPr/>
                <p:nvPr/>
              </p:nvGrpSpPr>
              <p:grpSpPr>
                <a:xfrm rot="13465222">
                  <a:off x="2873442" y="3090841"/>
                  <a:ext cx="179705" cy="179665"/>
                  <a:chOff x="0" y="0"/>
                  <a:chExt cx="179705" cy="179705"/>
                </a:xfrm>
              </p:grpSpPr>
              <p:sp>
                <p:nvSpPr>
                  <p:cNvPr id="89" name="橢圓 88"/>
                  <p:cNvSpPr/>
                  <p:nvPr/>
                </p:nvSpPr>
                <p:spPr>
                  <a:xfrm>
                    <a:off x="0" y="0"/>
                    <a:ext cx="179705" cy="179705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grpSp>
                <p:nvGrpSpPr>
                  <p:cNvPr id="90" name="群組 89"/>
                  <p:cNvGrpSpPr/>
                  <p:nvPr/>
                </p:nvGrpSpPr>
                <p:grpSpPr>
                  <a:xfrm>
                    <a:off x="0" y="0"/>
                    <a:ext cx="179705" cy="179705"/>
                    <a:chOff x="0" y="0"/>
                    <a:chExt cx="179705" cy="179705"/>
                  </a:xfrm>
                  <a:scene3d>
                    <a:camera prst="orthographicFront">
                      <a:rot lat="0" lon="0" rev="2700000"/>
                    </a:camera>
                    <a:lightRig rig="threePt" dir="t"/>
                  </a:scene3d>
                </p:grpSpPr>
                <p:cxnSp>
                  <p:nvCxnSpPr>
                    <p:cNvPr id="91" name="直線接點 90"/>
                    <p:cNvCxnSpPr/>
                    <p:nvPr/>
                  </p:nvCxnSpPr>
                  <p:spPr>
                    <a:xfrm>
                      <a:off x="0" y="90055"/>
                      <a:ext cx="179705" cy="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92" name="直線接點 91"/>
                    <p:cNvCxnSpPr/>
                    <p:nvPr/>
                  </p:nvCxnSpPr>
                  <p:spPr>
                    <a:xfrm>
                      <a:off x="90055" y="0"/>
                      <a:ext cx="0" cy="179705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</p:cxnSp>
              </p:grpSp>
            </p:grpSp>
            <p:grpSp>
              <p:nvGrpSpPr>
                <p:cNvPr id="84" name="群組 83"/>
                <p:cNvGrpSpPr/>
                <p:nvPr/>
              </p:nvGrpSpPr>
              <p:grpSpPr>
                <a:xfrm rot="13465222">
                  <a:off x="3219129" y="3087772"/>
                  <a:ext cx="179705" cy="179665"/>
                  <a:chOff x="0" y="0"/>
                  <a:chExt cx="179705" cy="179705"/>
                </a:xfrm>
              </p:grpSpPr>
              <p:sp>
                <p:nvSpPr>
                  <p:cNvPr id="85" name="橢圓 84"/>
                  <p:cNvSpPr/>
                  <p:nvPr/>
                </p:nvSpPr>
                <p:spPr>
                  <a:xfrm>
                    <a:off x="0" y="0"/>
                    <a:ext cx="179705" cy="179705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grpSp>
                <p:nvGrpSpPr>
                  <p:cNvPr id="86" name="群組 85"/>
                  <p:cNvGrpSpPr/>
                  <p:nvPr/>
                </p:nvGrpSpPr>
                <p:grpSpPr>
                  <a:xfrm>
                    <a:off x="0" y="0"/>
                    <a:ext cx="179705" cy="179705"/>
                    <a:chOff x="0" y="0"/>
                    <a:chExt cx="179705" cy="179705"/>
                  </a:xfrm>
                  <a:scene3d>
                    <a:camera prst="orthographicFront">
                      <a:rot lat="0" lon="0" rev="2700000"/>
                    </a:camera>
                    <a:lightRig rig="threePt" dir="t"/>
                  </a:scene3d>
                </p:grpSpPr>
                <p:cxnSp>
                  <p:nvCxnSpPr>
                    <p:cNvPr id="87" name="直線接點 86"/>
                    <p:cNvCxnSpPr/>
                    <p:nvPr/>
                  </p:nvCxnSpPr>
                  <p:spPr>
                    <a:xfrm>
                      <a:off x="0" y="90055"/>
                      <a:ext cx="179705" cy="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88" name="直線接點 87"/>
                    <p:cNvCxnSpPr/>
                    <p:nvPr/>
                  </p:nvCxnSpPr>
                  <p:spPr>
                    <a:xfrm>
                      <a:off x="90055" y="0"/>
                      <a:ext cx="0" cy="179705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</p:cxnSp>
              </p:grpSp>
            </p:grpSp>
          </p:grpSp>
        </p:grpSp>
        <p:sp>
          <p:nvSpPr>
            <p:cNvPr id="74" name="橢圓 73"/>
            <p:cNvSpPr/>
            <p:nvPr/>
          </p:nvSpPr>
          <p:spPr>
            <a:xfrm>
              <a:off x="7110076" y="6233869"/>
              <a:ext cx="547632" cy="16170"/>
            </a:xfrm>
            <a:prstGeom prst="ellipse">
              <a:avLst/>
            </a:prstGeom>
            <a:solidFill>
              <a:srgbClr val="76717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7968974"/>
              </p:ext>
            </p:extLst>
          </p:nvPr>
        </p:nvGraphicFramePr>
        <p:xfrm>
          <a:off x="3411538" y="4071938"/>
          <a:ext cx="21336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98" name="Equation" r:id="rId4" imgW="2133360" imgH="419040" progId="Equation.DSMT4">
                  <p:embed/>
                </p:oleObj>
              </mc:Choice>
              <mc:Fallback>
                <p:oleObj name="Equation" r:id="rId4" imgW="2133360" imgH="419040" progId="Equation.DSMT4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1538" y="4071938"/>
                        <a:ext cx="213360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0191989"/>
              </p:ext>
            </p:extLst>
          </p:nvPr>
        </p:nvGraphicFramePr>
        <p:xfrm>
          <a:off x="8348663" y="5429250"/>
          <a:ext cx="1790700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99" name="Equation" r:id="rId6" imgW="1790640" imgH="380880" progId="Equation.DSMT4">
                  <p:embed/>
                </p:oleObj>
              </mc:Choice>
              <mc:Fallback>
                <p:oleObj name="Equation" r:id="rId6" imgW="1790640" imgH="380880" progId="Equation.DSMT4">
                  <p:embed/>
                  <p:pic>
                    <p:nvPicPr>
                      <p:cNvPr id="0" name="物件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48663" y="5429250"/>
                        <a:ext cx="1790700" cy="32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5885155"/>
              </p:ext>
            </p:extLst>
          </p:nvPr>
        </p:nvGraphicFramePr>
        <p:xfrm>
          <a:off x="3525838" y="5281613"/>
          <a:ext cx="2019300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00" name="Equation" r:id="rId8" imgW="2019240" imgH="736560" progId="Equation.DSMT4">
                  <p:embed/>
                </p:oleObj>
              </mc:Choice>
              <mc:Fallback>
                <p:oleObj name="Equation" r:id="rId8" imgW="2019240" imgH="736560" progId="Equation.DSMT4">
                  <p:embed/>
                  <p:pic>
                    <p:nvPicPr>
                      <p:cNvPr id="0" name="物件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5838" y="5281613"/>
                        <a:ext cx="2019300" cy="636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" name="物件 1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4749854"/>
              </p:ext>
            </p:extLst>
          </p:nvPr>
        </p:nvGraphicFramePr>
        <p:xfrm>
          <a:off x="8047038" y="4071938"/>
          <a:ext cx="21336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01" name="Equation" r:id="rId10" imgW="2133360" imgH="419040" progId="Equation.DSMT4">
                  <p:embed/>
                </p:oleObj>
              </mc:Choice>
              <mc:Fallback>
                <p:oleObj name="Equation" r:id="rId10" imgW="21333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7038" y="4071938"/>
                        <a:ext cx="213360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0" name="群組 139"/>
          <p:cNvGrpSpPr/>
          <p:nvPr/>
        </p:nvGrpSpPr>
        <p:grpSpPr>
          <a:xfrm>
            <a:off x="4871864" y="2038321"/>
            <a:ext cx="1647910" cy="1483614"/>
            <a:chOff x="9657734" y="4826756"/>
            <a:chExt cx="1154969" cy="1039820"/>
          </a:xfrm>
        </p:grpSpPr>
        <p:sp>
          <p:nvSpPr>
            <p:cNvPr id="142" name="矩形 141"/>
            <p:cNvSpPr/>
            <p:nvPr/>
          </p:nvSpPr>
          <p:spPr>
            <a:xfrm>
              <a:off x="9795780" y="4887618"/>
              <a:ext cx="879929" cy="918173"/>
            </a:xfrm>
            <a:prstGeom prst="rect">
              <a:avLst/>
            </a:prstGeom>
            <a:solidFill>
              <a:srgbClr val="E7E6E6"/>
            </a:solidFill>
            <a:ln w="12700" cap="flat" cmpd="sng" algn="ctr">
              <a:noFill/>
              <a:prstDash val="lg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grpSp>
          <p:nvGrpSpPr>
            <p:cNvPr id="143" name="群組 142"/>
            <p:cNvGrpSpPr/>
            <p:nvPr/>
          </p:nvGrpSpPr>
          <p:grpSpPr>
            <a:xfrm rot="5400000">
              <a:off x="10254688" y="5299030"/>
              <a:ext cx="1030289" cy="85741"/>
              <a:chOff x="1168439" y="2811269"/>
              <a:chExt cx="2230395" cy="185614"/>
            </a:xfrm>
          </p:grpSpPr>
          <p:grpSp>
            <p:nvGrpSpPr>
              <p:cNvPr id="180" name="群組 179"/>
              <p:cNvGrpSpPr/>
              <p:nvPr/>
            </p:nvGrpSpPr>
            <p:grpSpPr>
              <a:xfrm rot="10800000">
                <a:off x="1168439" y="2814845"/>
                <a:ext cx="179705" cy="179665"/>
                <a:chOff x="0" y="0"/>
                <a:chExt cx="179705" cy="179705"/>
              </a:xfrm>
            </p:grpSpPr>
            <p:sp>
              <p:nvSpPr>
                <p:cNvPr id="199" name="橢圓 198"/>
                <p:cNvSpPr/>
                <p:nvPr/>
              </p:nvSpPr>
              <p:spPr>
                <a:xfrm>
                  <a:off x="0" y="0"/>
                  <a:ext cx="179705" cy="17970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200" name="橢圓 199"/>
                <p:cNvSpPr/>
                <p:nvPr/>
              </p:nvSpPr>
              <p:spPr>
                <a:xfrm>
                  <a:off x="60126" y="60330"/>
                  <a:ext cx="59452" cy="5945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  <p:grpSp>
            <p:nvGrpSpPr>
              <p:cNvPr id="181" name="群組 180"/>
              <p:cNvGrpSpPr/>
              <p:nvPr/>
            </p:nvGrpSpPr>
            <p:grpSpPr>
              <a:xfrm rot="10800000">
                <a:off x="1478692" y="2811269"/>
                <a:ext cx="179705" cy="179665"/>
                <a:chOff x="0" y="0"/>
                <a:chExt cx="179705" cy="179705"/>
              </a:xfrm>
            </p:grpSpPr>
            <p:sp>
              <p:nvSpPr>
                <p:cNvPr id="197" name="橢圓 196"/>
                <p:cNvSpPr/>
                <p:nvPr/>
              </p:nvSpPr>
              <p:spPr>
                <a:xfrm>
                  <a:off x="0" y="0"/>
                  <a:ext cx="179705" cy="17970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198" name="橢圓 197"/>
                <p:cNvSpPr/>
                <p:nvPr/>
              </p:nvSpPr>
              <p:spPr>
                <a:xfrm>
                  <a:off x="60126" y="60330"/>
                  <a:ext cx="59452" cy="5945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  <p:grpSp>
            <p:nvGrpSpPr>
              <p:cNvPr id="182" name="群組 181"/>
              <p:cNvGrpSpPr/>
              <p:nvPr/>
            </p:nvGrpSpPr>
            <p:grpSpPr>
              <a:xfrm rot="10800000">
                <a:off x="1819149" y="2811472"/>
                <a:ext cx="179705" cy="179665"/>
                <a:chOff x="0" y="0"/>
                <a:chExt cx="179705" cy="179705"/>
              </a:xfrm>
            </p:grpSpPr>
            <p:sp>
              <p:nvSpPr>
                <p:cNvPr id="195" name="橢圓 194"/>
                <p:cNvSpPr/>
                <p:nvPr/>
              </p:nvSpPr>
              <p:spPr>
                <a:xfrm>
                  <a:off x="0" y="0"/>
                  <a:ext cx="179705" cy="17970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196" name="橢圓 195"/>
                <p:cNvSpPr/>
                <p:nvPr/>
              </p:nvSpPr>
              <p:spPr>
                <a:xfrm>
                  <a:off x="60126" y="60330"/>
                  <a:ext cx="59452" cy="5945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  <p:grpSp>
            <p:nvGrpSpPr>
              <p:cNvPr id="183" name="群組 182"/>
              <p:cNvGrpSpPr/>
              <p:nvPr/>
            </p:nvGrpSpPr>
            <p:grpSpPr>
              <a:xfrm rot="10800000">
                <a:off x="2146391" y="2817218"/>
                <a:ext cx="179705" cy="179665"/>
                <a:chOff x="0" y="0"/>
                <a:chExt cx="179705" cy="179705"/>
              </a:xfrm>
            </p:grpSpPr>
            <p:sp>
              <p:nvSpPr>
                <p:cNvPr id="193" name="橢圓 192"/>
                <p:cNvSpPr/>
                <p:nvPr/>
              </p:nvSpPr>
              <p:spPr>
                <a:xfrm>
                  <a:off x="0" y="0"/>
                  <a:ext cx="179705" cy="17970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194" name="橢圓 193"/>
                <p:cNvSpPr/>
                <p:nvPr/>
              </p:nvSpPr>
              <p:spPr>
                <a:xfrm>
                  <a:off x="60126" y="60330"/>
                  <a:ext cx="59452" cy="5945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  <p:grpSp>
            <p:nvGrpSpPr>
              <p:cNvPr id="184" name="群組 183"/>
              <p:cNvGrpSpPr/>
              <p:nvPr/>
            </p:nvGrpSpPr>
            <p:grpSpPr>
              <a:xfrm rot="10800000">
                <a:off x="2501188" y="2811269"/>
                <a:ext cx="179705" cy="179665"/>
                <a:chOff x="0" y="0"/>
                <a:chExt cx="179705" cy="179705"/>
              </a:xfrm>
            </p:grpSpPr>
            <p:sp>
              <p:nvSpPr>
                <p:cNvPr id="191" name="橢圓 190"/>
                <p:cNvSpPr/>
                <p:nvPr/>
              </p:nvSpPr>
              <p:spPr>
                <a:xfrm>
                  <a:off x="0" y="0"/>
                  <a:ext cx="179705" cy="17970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192" name="橢圓 191"/>
                <p:cNvSpPr/>
                <p:nvPr/>
              </p:nvSpPr>
              <p:spPr>
                <a:xfrm>
                  <a:off x="60126" y="60330"/>
                  <a:ext cx="59452" cy="5945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  <p:grpSp>
            <p:nvGrpSpPr>
              <p:cNvPr id="185" name="群組 184"/>
              <p:cNvGrpSpPr/>
              <p:nvPr/>
            </p:nvGrpSpPr>
            <p:grpSpPr>
              <a:xfrm rot="10800000">
                <a:off x="2873443" y="2811269"/>
                <a:ext cx="179705" cy="179665"/>
                <a:chOff x="0" y="0"/>
                <a:chExt cx="179705" cy="179705"/>
              </a:xfrm>
            </p:grpSpPr>
            <p:sp>
              <p:nvSpPr>
                <p:cNvPr id="189" name="橢圓 188"/>
                <p:cNvSpPr/>
                <p:nvPr/>
              </p:nvSpPr>
              <p:spPr>
                <a:xfrm>
                  <a:off x="0" y="0"/>
                  <a:ext cx="179705" cy="17970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190" name="橢圓 189"/>
                <p:cNvSpPr/>
                <p:nvPr/>
              </p:nvSpPr>
              <p:spPr>
                <a:xfrm>
                  <a:off x="60126" y="60330"/>
                  <a:ext cx="59452" cy="5945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  <p:grpSp>
            <p:nvGrpSpPr>
              <p:cNvPr id="186" name="群組 185"/>
              <p:cNvGrpSpPr/>
              <p:nvPr/>
            </p:nvGrpSpPr>
            <p:grpSpPr>
              <a:xfrm rot="10800000">
                <a:off x="3219129" y="2811269"/>
                <a:ext cx="179705" cy="179665"/>
                <a:chOff x="0" y="0"/>
                <a:chExt cx="179705" cy="179705"/>
              </a:xfrm>
            </p:grpSpPr>
            <p:sp>
              <p:nvSpPr>
                <p:cNvPr id="187" name="橢圓 186"/>
                <p:cNvSpPr/>
                <p:nvPr/>
              </p:nvSpPr>
              <p:spPr>
                <a:xfrm>
                  <a:off x="0" y="0"/>
                  <a:ext cx="179705" cy="17970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188" name="橢圓 187"/>
                <p:cNvSpPr/>
                <p:nvPr/>
              </p:nvSpPr>
              <p:spPr>
                <a:xfrm>
                  <a:off x="60126" y="60330"/>
                  <a:ext cx="59452" cy="5945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</p:grpSp>
        <p:grpSp>
          <p:nvGrpSpPr>
            <p:cNvPr id="144" name="群組 143"/>
            <p:cNvGrpSpPr/>
            <p:nvPr/>
          </p:nvGrpSpPr>
          <p:grpSpPr>
            <a:xfrm rot="16200000">
              <a:off x="9189700" y="5311895"/>
              <a:ext cx="1022715" cy="86648"/>
              <a:chOff x="1174831" y="3082080"/>
              <a:chExt cx="2224003" cy="188426"/>
            </a:xfrm>
          </p:grpSpPr>
          <p:grpSp>
            <p:nvGrpSpPr>
              <p:cNvPr id="145" name="群組 144"/>
              <p:cNvGrpSpPr/>
              <p:nvPr/>
            </p:nvGrpSpPr>
            <p:grpSpPr>
              <a:xfrm rot="13465222">
                <a:off x="1174831" y="3090841"/>
                <a:ext cx="179705" cy="179665"/>
                <a:chOff x="0" y="0"/>
                <a:chExt cx="179705" cy="179705"/>
              </a:xfrm>
            </p:grpSpPr>
            <p:sp>
              <p:nvSpPr>
                <p:cNvPr id="176" name="橢圓 175"/>
                <p:cNvSpPr/>
                <p:nvPr/>
              </p:nvSpPr>
              <p:spPr>
                <a:xfrm>
                  <a:off x="0" y="0"/>
                  <a:ext cx="179705" cy="17970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grpSp>
              <p:nvGrpSpPr>
                <p:cNvPr id="177" name="群組 176"/>
                <p:cNvGrpSpPr/>
                <p:nvPr/>
              </p:nvGrpSpPr>
              <p:grpSpPr>
                <a:xfrm>
                  <a:off x="0" y="0"/>
                  <a:ext cx="179705" cy="179705"/>
                  <a:chOff x="0" y="0"/>
                  <a:chExt cx="179705" cy="179705"/>
                </a:xfrm>
                <a:scene3d>
                  <a:camera prst="orthographicFront">
                    <a:rot lat="0" lon="0" rev="2700000"/>
                  </a:camera>
                  <a:lightRig rig="threePt" dir="t"/>
                </a:scene3d>
              </p:grpSpPr>
              <p:cxnSp>
                <p:nvCxnSpPr>
                  <p:cNvPr id="178" name="直線接點 177"/>
                  <p:cNvCxnSpPr/>
                  <p:nvPr/>
                </p:nvCxnSpPr>
                <p:spPr>
                  <a:xfrm>
                    <a:off x="0" y="90055"/>
                    <a:ext cx="179705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79" name="直線接點 178"/>
                  <p:cNvCxnSpPr/>
                  <p:nvPr/>
                </p:nvCxnSpPr>
                <p:spPr>
                  <a:xfrm>
                    <a:off x="90055" y="0"/>
                    <a:ext cx="0" cy="179705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</p:cxnSp>
            </p:grpSp>
          </p:grpSp>
          <p:grpSp>
            <p:nvGrpSpPr>
              <p:cNvPr id="146" name="群組 145"/>
              <p:cNvGrpSpPr/>
              <p:nvPr/>
            </p:nvGrpSpPr>
            <p:grpSpPr>
              <a:xfrm rot="13465222">
                <a:off x="1478692" y="3088062"/>
                <a:ext cx="179705" cy="179665"/>
                <a:chOff x="0" y="0"/>
                <a:chExt cx="179705" cy="179705"/>
              </a:xfrm>
            </p:grpSpPr>
            <p:sp>
              <p:nvSpPr>
                <p:cNvPr id="172" name="橢圓 171"/>
                <p:cNvSpPr/>
                <p:nvPr/>
              </p:nvSpPr>
              <p:spPr>
                <a:xfrm>
                  <a:off x="0" y="0"/>
                  <a:ext cx="179705" cy="17970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grpSp>
              <p:nvGrpSpPr>
                <p:cNvPr id="173" name="群組 172"/>
                <p:cNvGrpSpPr/>
                <p:nvPr/>
              </p:nvGrpSpPr>
              <p:grpSpPr>
                <a:xfrm>
                  <a:off x="0" y="0"/>
                  <a:ext cx="179705" cy="179705"/>
                  <a:chOff x="0" y="0"/>
                  <a:chExt cx="179705" cy="179705"/>
                </a:xfrm>
                <a:scene3d>
                  <a:camera prst="orthographicFront">
                    <a:rot lat="0" lon="0" rev="2700000"/>
                  </a:camera>
                  <a:lightRig rig="threePt" dir="t"/>
                </a:scene3d>
              </p:grpSpPr>
              <p:cxnSp>
                <p:nvCxnSpPr>
                  <p:cNvPr id="174" name="直線接點 173"/>
                  <p:cNvCxnSpPr/>
                  <p:nvPr/>
                </p:nvCxnSpPr>
                <p:spPr>
                  <a:xfrm>
                    <a:off x="0" y="90055"/>
                    <a:ext cx="179705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75" name="直線接點 174"/>
                  <p:cNvCxnSpPr/>
                  <p:nvPr/>
                </p:nvCxnSpPr>
                <p:spPr>
                  <a:xfrm>
                    <a:off x="90055" y="0"/>
                    <a:ext cx="0" cy="179705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</p:cxnSp>
            </p:grpSp>
          </p:grpSp>
          <p:grpSp>
            <p:nvGrpSpPr>
              <p:cNvPr id="147" name="群組 146"/>
              <p:cNvGrpSpPr/>
              <p:nvPr/>
            </p:nvGrpSpPr>
            <p:grpSpPr>
              <a:xfrm rot="13465222">
                <a:off x="1820998" y="3087918"/>
                <a:ext cx="179705" cy="179665"/>
                <a:chOff x="0" y="0"/>
                <a:chExt cx="179705" cy="179705"/>
              </a:xfrm>
            </p:grpSpPr>
            <p:sp>
              <p:nvSpPr>
                <p:cNvPr id="168" name="橢圓 167"/>
                <p:cNvSpPr/>
                <p:nvPr/>
              </p:nvSpPr>
              <p:spPr>
                <a:xfrm>
                  <a:off x="0" y="0"/>
                  <a:ext cx="179705" cy="17970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grpSp>
              <p:nvGrpSpPr>
                <p:cNvPr id="169" name="群組 168"/>
                <p:cNvGrpSpPr/>
                <p:nvPr/>
              </p:nvGrpSpPr>
              <p:grpSpPr>
                <a:xfrm>
                  <a:off x="0" y="0"/>
                  <a:ext cx="179705" cy="179705"/>
                  <a:chOff x="0" y="0"/>
                  <a:chExt cx="179705" cy="179705"/>
                </a:xfrm>
                <a:scene3d>
                  <a:camera prst="orthographicFront">
                    <a:rot lat="0" lon="0" rev="2700000"/>
                  </a:camera>
                  <a:lightRig rig="threePt" dir="t"/>
                </a:scene3d>
              </p:grpSpPr>
              <p:cxnSp>
                <p:nvCxnSpPr>
                  <p:cNvPr id="170" name="直線接點 169"/>
                  <p:cNvCxnSpPr/>
                  <p:nvPr/>
                </p:nvCxnSpPr>
                <p:spPr>
                  <a:xfrm>
                    <a:off x="0" y="90055"/>
                    <a:ext cx="179705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71" name="直線接點 170"/>
                  <p:cNvCxnSpPr/>
                  <p:nvPr/>
                </p:nvCxnSpPr>
                <p:spPr>
                  <a:xfrm>
                    <a:off x="90055" y="0"/>
                    <a:ext cx="0" cy="179705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</p:cxnSp>
            </p:grpSp>
          </p:grpSp>
          <p:grpSp>
            <p:nvGrpSpPr>
              <p:cNvPr id="148" name="群組 147"/>
              <p:cNvGrpSpPr/>
              <p:nvPr/>
            </p:nvGrpSpPr>
            <p:grpSpPr>
              <a:xfrm rot="13465222">
                <a:off x="2146389" y="3082080"/>
                <a:ext cx="179705" cy="179665"/>
                <a:chOff x="0" y="0"/>
                <a:chExt cx="179705" cy="179705"/>
              </a:xfrm>
            </p:grpSpPr>
            <p:sp>
              <p:nvSpPr>
                <p:cNvPr id="164" name="橢圓 163"/>
                <p:cNvSpPr/>
                <p:nvPr/>
              </p:nvSpPr>
              <p:spPr>
                <a:xfrm>
                  <a:off x="0" y="0"/>
                  <a:ext cx="179705" cy="17970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grpSp>
              <p:nvGrpSpPr>
                <p:cNvPr id="165" name="群組 164"/>
                <p:cNvGrpSpPr/>
                <p:nvPr/>
              </p:nvGrpSpPr>
              <p:grpSpPr>
                <a:xfrm>
                  <a:off x="0" y="0"/>
                  <a:ext cx="179705" cy="179705"/>
                  <a:chOff x="0" y="0"/>
                  <a:chExt cx="179705" cy="179705"/>
                </a:xfrm>
                <a:scene3d>
                  <a:camera prst="orthographicFront">
                    <a:rot lat="0" lon="0" rev="2700000"/>
                  </a:camera>
                  <a:lightRig rig="threePt" dir="t"/>
                </a:scene3d>
              </p:grpSpPr>
              <p:cxnSp>
                <p:nvCxnSpPr>
                  <p:cNvPr id="166" name="直線接點 165"/>
                  <p:cNvCxnSpPr/>
                  <p:nvPr/>
                </p:nvCxnSpPr>
                <p:spPr>
                  <a:xfrm>
                    <a:off x="0" y="90055"/>
                    <a:ext cx="179705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67" name="直線接點 166"/>
                  <p:cNvCxnSpPr/>
                  <p:nvPr/>
                </p:nvCxnSpPr>
                <p:spPr>
                  <a:xfrm>
                    <a:off x="90055" y="0"/>
                    <a:ext cx="0" cy="179705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</p:cxnSp>
            </p:grpSp>
          </p:grpSp>
          <p:grpSp>
            <p:nvGrpSpPr>
              <p:cNvPr id="149" name="群組 148"/>
              <p:cNvGrpSpPr/>
              <p:nvPr/>
            </p:nvGrpSpPr>
            <p:grpSpPr>
              <a:xfrm rot="13465222">
                <a:off x="2504717" y="3087773"/>
                <a:ext cx="179705" cy="179665"/>
                <a:chOff x="0" y="0"/>
                <a:chExt cx="179705" cy="179705"/>
              </a:xfrm>
            </p:grpSpPr>
            <p:sp>
              <p:nvSpPr>
                <p:cNvPr id="160" name="橢圓 159"/>
                <p:cNvSpPr/>
                <p:nvPr/>
              </p:nvSpPr>
              <p:spPr>
                <a:xfrm>
                  <a:off x="0" y="0"/>
                  <a:ext cx="179705" cy="17970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grpSp>
              <p:nvGrpSpPr>
                <p:cNvPr id="161" name="群組 160"/>
                <p:cNvGrpSpPr/>
                <p:nvPr/>
              </p:nvGrpSpPr>
              <p:grpSpPr>
                <a:xfrm>
                  <a:off x="0" y="0"/>
                  <a:ext cx="179705" cy="179705"/>
                  <a:chOff x="0" y="0"/>
                  <a:chExt cx="179705" cy="179705"/>
                </a:xfrm>
                <a:scene3d>
                  <a:camera prst="orthographicFront">
                    <a:rot lat="0" lon="0" rev="2700000"/>
                  </a:camera>
                  <a:lightRig rig="threePt" dir="t"/>
                </a:scene3d>
              </p:grpSpPr>
              <p:cxnSp>
                <p:nvCxnSpPr>
                  <p:cNvPr id="162" name="直線接點 161"/>
                  <p:cNvCxnSpPr/>
                  <p:nvPr/>
                </p:nvCxnSpPr>
                <p:spPr>
                  <a:xfrm>
                    <a:off x="0" y="90055"/>
                    <a:ext cx="179705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63" name="直線接點 162"/>
                  <p:cNvCxnSpPr/>
                  <p:nvPr/>
                </p:nvCxnSpPr>
                <p:spPr>
                  <a:xfrm>
                    <a:off x="90055" y="0"/>
                    <a:ext cx="0" cy="179705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</p:cxnSp>
            </p:grpSp>
          </p:grpSp>
          <p:grpSp>
            <p:nvGrpSpPr>
              <p:cNvPr id="150" name="群組 149"/>
              <p:cNvGrpSpPr/>
              <p:nvPr/>
            </p:nvGrpSpPr>
            <p:grpSpPr>
              <a:xfrm rot="13465222">
                <a:off x="2873442" y="3090841"/>
                <a:ext cx="179705" cy="179665"/>
                <a:chOff x="0" y="0"/>
                <a:chExt cx="179705" cy="179705"/>
              </a:xfrm>
            </p:grpSpPr>
            <p:sp>
              <p:nvSpPr>
                <p:cNvPr id="156" name="橢圓 155"/>
                <p:cNvSpPr/>
                <p:nvPr/>
              </p:nvSpPr>
              <p:spPr>
                <a:xfrm>
                  <a:off x="0" y="0"/>
                  <a:ext cx="179705" cy="17970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grpSp>
              <p:nvGrpSpPr>
                <p:cNvPr id="157" name="群組 156"/>
                <p:cNvGrpSpPr/>
                <p:nvPr/>
              </p:nvGrpSpPr>
              <p:grpSpPr>
                <a:xfrm>
                  <a:off x="0" y="0"/>
                  <a:ext cx="179705" cy="179705"/>
                  <a:chOff x="0" y="0"/>
                  <a:chExt cx="179705" cy="179705"/>
                </a:xfrm>
                <a:scene3d>
                  <a:camera prst="orthographicFront">
                    <a:rot lat="0" lon="0" rev="2700000"/>
                  </a:camera>
                  <a:lightRig rig="threePt" dir="t"/>
                </a:scene3d>
              </p:grpSpPr>
              <p:cxnSp>
                <p:nvCxnSpPr>
                  <p:cNvPr id="158" name="直線接點 157"/>
                  <p:cNvCxnSpPr/>
                  <p:nvPr/>
                </p:nvCxnSpPr>
                <p:spPr>
                  <a:xfrm>
                    <a:off x="0" y="90055"/>
                    <a:ext cx="179705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59" name="直線接點 158"/>
                  <p:cNvCxnSpPr/>
                  <p:nvPr/>
                </p:nvCxnSpPr>
                <p:spPr>
                  <a:xfrm>
                    <a:off x="90055" y="0"/>
                    <a:ext cx="0" cy="179705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</p:cxnSp>
            </p:grpSp>
          </p:grpSp>
          <p:grpSp>
            <p:nvGrpSpPr>
              <p:cNvPr id="151" name="群組 150"/>
              <p:cNvGrpSpPr/>
              <p:nvPr/>
            </p:nvGrpSpPr>
            <p:grpSpPr>
              <a:xfrm rot="13465222">
                <a:off x="3219129" y="3087772"/>
                <a:ext cx="179705" cy="179665"/>
                <a:chOff x="0" y="0"/>
                <a:chExt cx="179705" cy="179705"/>
              </a:xfrm>
            </p:grpSpPr>
            <p:sp>
              <p:nvSpPr>
                <p:cNvPr id="152" name="橢圓 151"/>
                <p:cNvSpPr/>
                <p:nvPr/>
              </p:nvSpPr>
              <p:spPr>
                <a:xfrm>
                  <a:off x="0" y="0"/>
                  <a:ext cx="179705" cy="17970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grpSp>
              <p:nvGrpSpPr>
                <p:cNvPr id="153" name="群組 152"/>
                <p:cNvGrpSpPr/>
                <p:nvPr/>
              </p:nvGrpSpPr>
              <p:grpSpPr>
                <a:xfrm>
                  <a:off x="0" y="0"/>
                  <a:ext cx="179705" cy="179705"/>
                  <a:chOff x="0" y="0"/>
                  <a:chExt cx="179705" cy="179705"/>
                </a:xfrm>
                <a:scene3d>
                  <a:camera prst="orthographicFront">
                    <a:rot lat="0" lon="0" rev="2700000"/>
                  </a:camera>
                  <a:lightRig rig="threePt" dir="t"/>
                </a:scene3d>
              </p:grpSpPr>
              <p:cxnSp>
                <p:nvCxnSpPr>
                  <p:cNvPr id="154" name="直線接點 153"/>
                  <p:cNvCxnSpPr/>
                  <p:nvPr/>
                </p:nvCxnSpPr>
                <p:spPr>
                  <a:xfrm>
                    <a:off x="0" y="90055"/>
                    <a:ext cx="179705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55" name="直線接點 154"/>
                  <p:cNvCxnSpPr/>
                  <p:nvPr/>
                </p:nvCxnSpPr>
                <p:spPr>
                  <a:xfrm>
                    <a:off x="90055" y="0"/>
                    <a:ext cx="0" cy="179705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</p:cxnSp>
            </p:grpSp>
          </p:grpSp>
        </p:grpSp>
      </p:grpSp>
      <p:sp>
        <p:nvSpPr>
          <p:cNvPr id="387" name="橢圓 386"/>
          <p:cNvSpPr/>
          <p:nvPr/>
        </p:nvSpPr>
        <p:spPr>
          <a:xfrm>
            <a:off x="5281424" y="2765567"/>
            <a:ext cx="870930" cy="32080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7456714" y="2050653"/>
            <a:ext cx="1285126" cy="1495072"/>
            <a:chOff x="7456714" y="2050653"/>
            <a:chExt cx="1285126" cy="1495072"/>
          </a:xfrm>
        </p:grpSpPr>
        <p:grpSp>
          <p:nvGrpSpPr>
            <p:cNvPr id="326" name="群組 325"/>
            <p:cNvGrpSpPr/>
            <p:nvPr/>
          </p:nvGrpSpPr>
          <p:grpSpPr>
            <a:xfrm>
              <a:off x="7456714" y="2050653"/>
              <a:ext cx="1285126" cy="1495072"/>
              <a:chOff x="8296935" y="4749348"/>
              <a:chExt cx="1031682" cy="1200222"/>
            </a:xfrm>
          </p:grpSpPr>
          <p:sp>
            <p:nvSpPr>
              <p:cNvPr id="328" name="矩形 327"/>
              <p:cNvSpPr/>
              <p:nvPr/>
            </p:nvSpPr>
            <p:spPr>
              <a:xfrm>
                <a:off x="8366734" y="4889776"/>
                <a:ext cx="920990" cy="920991"/>
              </a:xfrm>
              <a:prstGeom prst="rect">
                <a:avLst/>
              </a:prstGeom>
              <a:solidFill>
                <a:srgbClr val="E7E6E6"/>
              </a:solidFill>
              <a:ln w="12700" cap="flat" cmpd="sng" algn="ctr">
                <a:noFill/>
                <a:prstDash val="lg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grpSp>
            <p:nvGrpSpPr>
              <p:cNvPr id="329" name="群組 328"/>
              <p:cNvGrpSpPr/>
              <p:nvPr/>
            </p:nvGrpSpPr>
            <p:grpSpPr>
              <a:xfrm>
                <a:off x="8296935" y="5863829"/>
                <a:ext cx="1030289" cy="85741"/>
                <a:chOff x="1168439" y="2811269"/>
                <a:chExt cx="2230395" cy="185614"/>
              </a:xfrm>
            </p:grpSpPr>
            <p:grpSp>
              <p:nvGrpSpPr>
                <p:cNvPr id="366" name="群組 365"/>
                <p:cNvGrpSpPr/>
                <p:nvPr/>
              </p:nvGrpSpPr>
              <p:grpSpPr>
                <a:xfrm rot="10800000">
                  <a:off x="1168439" y="2814845"/>
                  <a:ext cx="179705" cy="179665"/>
                  <a:chOff x="0" y="0"/>
                  <a:chExt cx="179705" cy="179705"/>
                </a:xfrm>
              </p:grpSpPr>
              <p:sp>
                <p:nvSpPr>
                  <p:cNvPr id="385" name="橢圓 384"/>
                  <p:cNvSpPr/>
                  <p:nvPr/>
                </p:nvSpPr>
                <p:spPr>
                  <a:xfrm>
                    <a:off x="0" y="0"/>
                    <a:ext cx="179705" cy="179705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386" name="橢圓 385"/>
                  <p:cNvSpPr/>
                  <p:nvPr/>
                </p:nvSpPr>
                <p:spPr>
                  <a:xfrm>
                    <a:off x="60126" y="60330"/>
                    <a:ext cx="59452" cy="59452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  <p:grpSp>
              <p:nvGrpSpPr>
                <p:cNvPr id="367" name="群組 366"/>
                <p:cNvGrpSpPr/>
                <p:nvPr/>
              </p:nvGrpSpPr>
              <p:grpSpPr>
                <a:xfrm rot="10800000">
                  <a:off x="1478692" y="2811269"/>
                  <a:ext cx="179705" cy="179665"/>
                  <a:chOff x="0" y="0"/>
                  <a:chExt cx="179705" cy="179705"/>
                </a:xfrm>
              </p:grpSpPr>
              <p:sp>
                <p:nvSpPr>
                  <p:cNvPr id="383" name="橢圓 382"/>
                  <p:cNvSpPr/>
                  <p:nvPr/>
                </p:nvSpPr>
                <p:spPr>
                  <a:xfrm>
                    <a:off x="0" y="0"/>
                    <a:ext cx="179705" cy="179705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384" name="橢圓 383"/>
                  <p:cNvSpPr/>
                  <p:nvPr/>
                </p:nvSpPr>
                <p:spPr>
                  <a:xfrm>
                    <a:off x="60126" y="60330"/>
                    <a:ext cx="59452" cy="59452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  <p:grpSp>
              <p:nvGrpSpPr>
                <p:cNvPr id="368" name="群組 367"/>
                <p:cNvGrpSpPr/>
                <p:nvPr/>
              </p:nvGrpSpPr>
              <p:grpSpPr>
                <a:xfrm rot="10800000">
                  <a:off x="1819149" y="2811472"/>
                  <a:ext cx="179705" cy="179665"/>
                  <a:chOff x="0" y="0"/>
                  <a:chExt cx="179705" cy="179705"/>
                </a:xfrm>
              </p:grpSpPr>
              <p:sp>
                <p:nvSpPr>
                  <p:cNvPr id="381" name="橢圓 380"/>
                  <p:cNvSpPr/>
                  <p:nvPr/>
                </p:nvSpPr>
                <p:spPr>
                  <a:xfrm>
                    <a:off x="0" y="0"/>
                    <a:ext cx="179705" cy="179705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382" name="橢圓 381"/>
                  <p:cNvSpPr/>
                  <p:nvPr/>
                </p:nvSpPr>
                <p:spPr>
                  <a:xfrm>
                    <a:off x="60126" y="60330"/>
                    <a:ext cx="59452" cy="59452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  <p:grpSp>
              <p:nvGrpSpPr>
                <p:cNvPr id="369" name="群組 368"/>
                <p:cNvGrpSpPr/>
                <p:nvPr/>
              </p:nvGrpSpPr>
              <p:grpSpPr>
                <a:xfrm rot="10800000">
                  <a:off x="2146391" y="2817218"/>
                  <a:ext cx="179705" cy="179665"/>
                  <a:chOff x="0" y="0"/>
                  <a:chExt cx="179705" cy="179705"/>
                </a:xfrm>
              </p:grpSpPr>
              <p:sp>
                <p:nvSpPr>
                  <p:cNvPr id="379" name="橢圓 378"/>
                  <p:cNvSpPr/>
                  <p:nvPr/>
                </p:nvSpPr>
                <p:spPr>
                  <a:xfrm>
                    <a:off x="0" y="0"/>
                    <a:ext cx="179705" cy="179705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380" name="橢圓 379"/>
                  <p:cNvSpPr/>
                  <p:nvPr/>
                </p:nvSpPr>
                <p:spPr>
                  <a:xfrm>
                    <a:off x="60126" y="60330"/>
                    <a:ext cx="59452" cy="59452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  <p:grpSp>
              <p:nvGrpSpPr>
                <p:cNvPr id="370" name="群組 369"/>
                <p:cNvGrpSpPr/>
                <p:nvPr/>
              </p:nvGrpSpPr>
              <p:grpSpPr>
                <a:xfrm rot="10800000">
                  <a:off x="2501188" y="2811269"/>
                  <a:ext cx="179705" cy="179665"/>
                  <a:chOff x="0" y="0"/>
                  <a:chExt cx="179705" cy="179705"/>
                </a:xfrm>
              </p:grpSpPr>
              <p:sp>
                <p:nvSpPr>
                  <p:cNvPr id="377" name="橢圓 376"/>
                  <p:cNvSpPr/>
                  <p:nvPr/>
                </p:nvSpPr>
                <p:spPr>
                  <a:xfrm>
                    <a:off x="0" y="0"/>
                    <a:ext cx="179705" cy="179705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378" name="橢圓 377"/>
                  <p:cNvSpPr/>
                  <p:nvPr/>
                </p:nvSpPr>
                <p:spPr>
                  <a:xfrm>
                    <a:off x="60126" y="60330"/>
                    <a:ext cx="59452" cy="59452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  <p:grpSp>
              <p:nvGrpSpPr>
                <p:cNvPr id="371" name="群組 370"/>
                <p:cNvGrpSpPr/>
                <p:nvPr/>
              </p:nvGrpSpPr>
              <p:grpSpPr>
                <a:xfrm rot="10800000">
                  <a:off x="2873443" y="2811269"/>
                  <a:ext cx="179705" cy="179665"/>
                  <a:chOff x="0" y="0"/>
                  <a:chExt cx="179705" cy="179705"/>
                </a:xfrm>
              </p:grpSpPr>
              <p:sp>
                <p:nvSpPr>
                  <p:cNvPr id="375" name="橢圓 374"/>
                  <p:cNvSpPr/>
                  <p:nvPr/>
                </p:nvSpPr>
                <p:spPr>
                  <a:xfrm>
                    <a:off x="0" y="0"/>
                    <a:ext cx="179705" cy="179705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376" name="橢圓 375"/>
                  <p:cNvSpPr/>
                  <p:nvPr/>
                </p:nvSpPr>
                <p:spPr>
                  <a:xfrm>
                    <a:off x="60126" y="60330"/>
                    <a:ext cx="59452" cy="59452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  <p:grpSp>
              <p:nvGrpSpPr>
                <p:cNvPr id="372" name="群組 371"/>
                <p:cNvGrpSpPr/>
                <p:nvPr/>
              </p:nvGrpSpPr>
              <p:grpSpPr>
                <a:xfrm rot="10800000">
                  <a:off x="3219129" y="2811269"/>
                  <a:ext cx="179705" cy="179665"/>
                  <a:chOff x="0" y="0"/>
                  <a:chExt cx="179705" cy="179705"/>
                </a:xfrm>
              </p:grpSpPr>
              <p:sp>
                <p:nvSpPr>
                  <p:cNvPr id="373" name="橢圓 372"/>
                  <p:cNvSpPr/>
                  <p:nvPr/>
                </p:nvSpPr>
                <p:spPr>
                  <a:xfrm>
                    <a:off x="0" y="0"/>
                    <a:ext cx="179705" cy="179705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374" name="橢圓 373"/>
                  <p:cNvSpPr/>
                  <p:nvPr/>
                </p:nvSpPr>
                <p:spPr>
                  <a:xfrm>
                    <a:off x="60126" y="60330"/>
                    <a:ext cx="59452" cy="59452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30" name="群組 329"/>
              <p:cNvGrpSpPr/>
              <p:nvPr/>
            </p:nvGrpSpPr>
            <p:grpSpPr>
              <a:xfrm>
                <a:off x="8305902" y="4749348"/>
                <a:ext cx="1022715" cy="86648"/>
                <a:chOff x="1174831" y="3082080"/>
                <a:chExt cx="2224003" cy="188426"/>
              </a:xfrm>
            </p:grpSpPr>
            <p:grpSp>
              <p:nvGrpSpPr>
                <p:cNvPr id="331" name="群組 330"/>
                <p:cNvGrpSpPr/>
                <p:nvPr/>
              </p:nvGrpSpPr>
              <p:grpSpPr>
                <a:xfrm rot="13465222">
                  <a:off x="1174831" y="3090841"/>
                  <a:ext cx="179705" cy="179665"/>
                  <a:chOff x="0" y="0"/>
                  <a:chExt cx="179705" cy="179705"/>
                </a:xfrm>
              </p:grpSpPr>
              <p:sp>
                <p:nvSpPr>
                  <p:cNvPr id="362" name="橢圓 361"/>
                  <p:cNvSpPr/>
                  <p:nvPr/>
                </p:nvSpPr>
                <p:spPr>
                  <a:xfrm>
                    <a:off x="0" y="0"/>
                    <a:ext cx="179705" cy="179705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grpSp>
                <p:nvGrpSpPr>
                  <p:cNvPr id="363" name="群組 362"/>
                  <p:cNvGrpSpPr/>
                  <p:nvPr/>
                </p:nvGrpSpPr>
                <p:grpSpPr>
                  <a:xfrm>
                    <a:off x="0" y="0"/>
                    <a:ext cx="179705" cy="179705"/>
                    <a:chOff x="0" y="0"/>
                    <a:chExt cx="179705" cy="179705"/>
                  </a:xfrm>
                  <a:scene3d>
                    <a:camera prst="orthographicFront">
                      <a:rot lat="0" lon="0" rev="2700000"/>
                    </a:camera>
                    <a:lightRig rig="threePt" dir="t"/>
                  </a:scene3d>
                </p:grpSpPr>
                <p:cxnSp>
                  <p:nvCxnSpPr>
                    <p:cNvPr id="364" name="直線接點 363"/>
                    <p:cNvCxnSpPr/>
                    <p:nvPr/>
                  </p:nvCxnSpPr>
                  <p:spPr>
                    <a:xfrm>
                      <a:off x="0" y="90055"/>
                      <a:ext cx="179705" cy="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365" name="直線接點 364"/>
                    <p:cNvCxnSpPr/>
                    <p:nvPr/>
                  </p:nvCxnSpPr>
                  <p:spPr>
                    <a:xfrm>
                      <a:off x="90055" y="0"/>
                      <a:ext cx="0" cy="179705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</p:cxnSp>
              </p:grpSp>
            </p:grpSp>
            <p:grpSp>
              <p:nvGrpSpPr>
                <p:cNvPr id="332" name="群組 331"/>
                <p:cNvGrpSpPr/>
                <p:nvPr/>
              </p:nvGrpSpPr>
              <p:grpSpPr>
                <a:xfrm rot="13465222">
                  <a:off x="1478692" y="3088062"/>
                  <a:ext cx="179705" cy="179665"/>
                  <a:chOff x="0" y="0"/>
                  <a:chExt cx="179705" cy="179705"/>
                </a:xfrm>
              </p:grpSpPr>
              <p:sp>
                <p:nvSpPr>
                  <p:cNvPr id="358" name="橢圓 357"/>
                  <p:cNvSpPr/>
                  <p:nvPr/>
                </p:nvSpPr>
                <p:spPr>
                  <a:xfrm>
                    <a:off x="0" y="0"/>
                    <a:ext cx="179705" cy="179705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grpSp>
                <p:nvGrpSpPr>
                  <p:cNvPr id="359" name="群組 358"/>
                  <p:cNvGrpSpPr/>
                  <p:nvPr/>
                </p:nvGrpSpPr>
                <p:grpSpPr>
                  <a:xfrm>
                    <a:off x="0" y="0"/>
                    <a:ext cx="179705" cy="179705"/>
                    <a:chOff x="0" y="0"/>
                    <a:chExt cx="179705" cy="179705"/>
                  </a:xfrm>
                  <a:scene3d>
                    <a:camera prst="orthographicFront">
                      <a:rot lat="0" lon="0" rev="2700000"/>
                    </a:camera>
                    <a:lightRig rig="threePt" dir="t"/>
                  </a:scene3d>
                </p:grpSpPr>
                <p:cxnSp>
                  <p:nvCxnSpPr>
                    <p:cNvPr id="360" name="直線接點 359"/>
                    <p:cNvCxnSpPr/>
                    <p:nvPr/>
                  </p:nvCxnSpPr>
                  <p:spPr>
                    <a:xfrm>
                      <a:off x="0" y="90055"/>
                      <a:ext cx="179705" cy="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361" name="直線接點 360"/>
                    <p:cNvCxnSpPr/>
                    <p:nvPr/>
                  </p:nvCxnSpPr>
                  <p:spPr>
                    <a:xfrm>
                      <a:off x="90055" y="0"/>
                      <a:ext cx="0" cy="179705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</p:cxnSp>
              </p:grpSp>
            </p:grpSp>
            <p:grpSp>
              <p:nvGrpSpPr>
                <p:cNvPr id="333" name="群組 332"/>
                <p:cNvGrpSpPr/>
                <p:nvPr/>
              </p:nvGrpSpPr>
              <p:grpSpPr>
                <a:xfrm rot="13465222">
                  <a:off x="1820998" y="3087918"/>
                  <a:ext cx="179705" cy="179665"/>
                  <a:chOff x="0" y="0"/>
                  <a:chExt cx="179705" cy="179705"/>
                </a:xfrm>
              </p:grpSpPr>
              <p:sp>
                <p:nvSpPr>
                  <p:cNvPr id="354" name="橢圓 353"/>
                  <p:cNvSpPr/>
                  <p:nvPr/>
                </p:nvSpPr>
                <p:spPr>
                  <a:xfrm>
                    <a:off x="0" y="0"/>
                    <a:ext cx="179705" cy="179705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grpSp>
                <p:nvGrpSpPr>
                  <p:cNvPr id="355" name="群組 354"/>
                  <p:cNvGrpSpPr/>
                  <p:nvPr/>
                </p:nvGrpSpPr>
                <p:grpSpPr>
                  <a:xfrm>
                    <a:off x="0" y="0"/>
                    <a:ext cx="179705" cy="179705"/>
                    <a:chOff x="0" y="0"/>
                    <a:chExt cx="179705" cy="179705"/>
                  </a:xfrm>
                  <a:scene3d>
                    <a:camera prst="orthographicFront">
                      <a:rot lat="0" lon="0" rev="2700000"/>
                    </a:camera>
                    <a:lightRig rig="threePt" dir="t"/>
                  </a:scene3d>
                </p:grpSpPr>
                <p:cxnSp>
                  <p:nvCxnSpPr>
                    <p:cNvPr id="356" name="直線接點 355"/>
                    <p:cNvCxnSpPr/>
                    <p:nvPr/>
                  </p:nvCxnSpPr>
                  <p:spPr>
                    <a:xfrm>
                      <a:off x="0" y="90055"/>
                      <a:ext cx="179705" cy="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357" name="直線接點 356"/>
                    <p:cNvCxnSpPr/>
                    <p:nvPr/>
                  </p:nvCxnSpPr>
                  <p:spPr>
                    <a:xfrm>
                      <a:off x="90055" y="0"/>
                      <a:ext cx="0" cy="179705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</p:cxnSp>
              </p:grpSp>
            </p:grpSp>
            <p:grpSp>
              <p:nvGrpSpPr>
                <p:cNvPr id="334" name="群組 333"/>
                <p:cNvGrpSpPr/>
                <p:nvPr/>
              </p:nvGrpSpPr>
              <p:grpSpPr>
                <a:xfrm rot="13465222">
                  <a:off x="2146389" y="3082080"/>
                  <a:ext cx="179705" cy="179665"/>
                  <a:chOff x="0" y="0"/>
                  <a:chExt cx="179705" cy="179705"/>
                </a:xfrm>
              </p:grpSpPr>
              <p:sp>
                <p:nvSpPr>
                  <p:cNvPr id="350" name="橢圓 349"/>
                  <p:cNvSpPr/>
                  <p:nvPr/>
                </p:nvSpPr>
                <p:spPr>
                  <a:xfrm>
                    <a:off x="0" y="0"/>
                    <a:ext cx="179705" cy="179705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grpSp>
                <p:nvGrpSpPr>
                  <p:cNvPr id="351" name="群組 350"/>
                  <p:cNvGrpSpPr/>
                  <p:nvPr/>
                </p:nvGrpSpPr>
                <p:grpSpPr>
                  <a:xfrm>
                    <a:off x="0" y="0"/>
                    <a:ext cx="179705" cy="179705"/>
                    <a:chOff x="0" y="0"/>
                    <a:chExt cx="179705" cy="179705"/>
                  </a:xfrm>
                  <a:scene3d>
                    <a:camera prst="orthographicFront">
                      <a:rot lat="0" lon="0" rev="2700000"/>
                    </a:camera>
                    <a:lightRig rig="threePt" dir="t"/>
                  </a:scene3d>
                </p:grpSpPr>
                <p:cxnSp>
                  <p:nvCxnSpPr>
                    <p:cNvPr id="352" name="直線接點 351"/>
                    <p:cNvCxnSpPr/>
                    <p:nvPr/>
                  </p:nvCxnSpPr>
                  <p:spPr>
                    <a:xfrm>
                      <a:off x="0" y="90055"/>
                      <a:ext cx="179705" cy="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353" name="直線接點 352"/>
                    <p:cNvCxnSpPr/>
                    <p:nvPr/>
                  </p:nvCxnSpPr>
                  <p:spPr>
                    <a:xfrm>
                      <a:off x="90055" y="0"/>
                      <a:ext cx="0" cy="179705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</p:cxnSp>
              </p:grpSp>
            </p:grpSp>
            <p:grpSp>
              <p:nvGrpSpPr>
                <p:cNvPr id="335" name="群組 334"/>
                <p:cNvGrpSpPr/>
                <p:nvPr/>
              </p:nvGrpSpPr>
              <p:grpSpPr>
                <a:xfrm rot="13465222">
                  <a:off x="2504717" y="3087773"/>
                  <a:ext cx="179705" cy="179665"/>
                  <a:chOff x="0" y="0"/>
                  <a:chExt cx="179705" cy="179705"/>
                </a:xfrm>
              </p:grpSpPr>
              <p:sp>
                <p:nvSpPr>
                  <p:cNvPr id="346" name="橢圓 345"/>
                  <p:cNvSpPr/>
                  <p:nvPr/>
                </p:nvSpPr>
                <p:spPr>
                  <a:xfrm>
                    <a:off x="0" y="0"/>
                    <a:ext cx="179705" cy="179705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grpSp>
                <p:nvGrpSpPr>
                  <p:cNvPr id="347" name="群組 346"/>
                  <p:cNvGrpSpPr/>
                  <p:nvPr/>
                </p:nvGrpSpPr>
                <p:grpSpPr>
                  <a:xfrm>
                    <a:off x="0" y="0"/>
                    <a:ext cx="179705" cy="179705"/>
                    <a:chOff x="0" y="0"/>
                    <a:chExt cx="179705" cy="179705"/>
                  </a:xfrm>
                  <a:scene3d>
                    <a:camera prst="orthographicFront">
                      <a:rot lat="0" lon="0" rev="2700000"/>
                    </a:camera>
                    <a:lightRig rig="threePt" dir="t"/>
                  </a:scene3d>
                </p:grpSpPr>
                <p:cxnSp>
                  <p:nvCxnSpPr>
                    <p:cNvPr id="348" name="直線接點 347"/>
                    <p:cNvCxnSpPr/>
                    <p:nvPr/>
                  </p:nvCxnSpPr>
                  <p:spPr>
                    <a:xfrm>
                      <a:off x="0" y="90055"/>
                      <a:ext cx="179705" cy="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349" name="直線接點 348"/>
                    <p:cNvCxnSpPr/>
                    <p:nvPr/>
                  </p:nvCxnSpPr>
                  <p:spPr>
                    <a:xfrm>
                      <a:off x="90055" y="0"/>
                      <a:ext cx="0" cy="179705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</p:cxnSp>
              </p:grpSp>
            </p:grpSp>
            <p:grpSp>
              <p:nvGrpSpPr>
                <p:cNvPr id="336" name="群組 335"/>
                <p:cNvGrpSpPr/>
                <p:nvPr/>
              </p:nvGrpSpPr>
              <p:grpSpPr>
                <a:xfrm rot="13465222">
                  <a:off x="2873442" y="3090841"/>
                  <a:ext cx="179705" cy="179665"/>
                  <a:chOff x="0" y="0"/>
                  <a:chExt cx="179705" cy="179705"/>
                </a:xfrm>
              </p:grpSpPr>
              <p:sp>
                <p:nvSpPr>
                  <p:cNvPr id="342" name="橢圓 341"/>
                  <p:cNvSpPr/>
                  <p:nvPr/>
                </p:nvSpPr>
                <p:spPr>
                  <a:xfrm>
                    <a:off x="0" y="0"/>
                    <a:ext cx="179705" cy="179705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grpSp>
                <p:nvGrpSpPr>
                  <p:cNvPr id="343" name="群組 342"/>
                  <p:cNvGrpSpPr/>
                  <p:nvPr/>
                </p:nvGrpSpPr>
                <p:grpSpPr>
                  <a:xfrm>
                    <a:off x="0" y="0"/>
                    <a:ext cx="179705" cy="179705"/>
                    <a:chOff x="0" y="0"/>
                    <a:chExt cx="179705" cy="179705"/>
                  </a:xfrm>
                  <a:scene3d>
                    <a:camera prst="orthographicFront">
                      <a:rot lat="0" lon="0" rev="2700000"/>
                    </a:camera>
                    <a:lightRig rig="threePt" dir="t"/>
                  </a:scene3d>
                </p:grpSpPr>
                <p:cxnSp>
                  <p:nvCxnSpPr>
                    <p:cNvPr id="344" name="直線接點 343"/>
                    <p:cNvCxnSpPr/>
                    <p:nvPr/>
                  </p:nvCxnSpPr>
                  <p:spPr>
                    <a:xfrm>
                      <a:off x="0" y="90055"/>
                      <a:ext cx="179705" cy="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345" name="直線接點 344"/>
                    <p:cNvCxnSpPr/>
                    <p:nvPr/>
                  </p:nvCxnSpPr>
                  <p:spPr>
                    <a:xfrm>
                      <a:off x="90055" y="0"/>
                      <a:ext cx="0" cy="179705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</p:cxnSp>
              </p:grpSp>
            </p:grpSp>
            <p:grpSp>
              <p:nvGrpSpPr>
                <p:cNvPr id="337" name="群組 336"/>
                <p:cNvGrpSpPr/>
                <p:nvPr/>
              </p:nvGrpSpPr>
              <p:grpSpPr>
                <a:xfrm rot="13465222">
                  <a:off x="3219129" y="3087772"/>
                  <a:ext cx="179705" cy="179665"/>
                  <a:chOff x="0" y="0"/>
                  <a:chExt cx="179705" cy="179705"/>
                </a:xfrm>
              </p:grpSpPr>
              <p:sp>
                <p:nvSpPr>
                  <p:cNvPr id="338" name="橢圓 337"/>
                  <p:cNvSpPr/>
                  <p:nvPr/>
                </p:nvSpPr>
                <p:spPr>
                  <a:xfrm>
                    <a:off x="0" y="0"/>
                    <a:ext cx="179705" cy="179705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grpSp>
                <p:nvGrpSpPr>
                  <p:cNvPr id="339" name="群組 338"/>
                  <p:cNvGrpSpPr/>
                  <p:nvPr/>
                </p:nvGrpSpPr>
                <p:grpSpPr>
                  <a:xfrm>
                    <a:off x="0" y="0"/>
                    <a:ext cx="179705" cy="179705"/>
                    <a:chOff x="0" y="0"/>
                    <a:chExt cx="179705" cy="179705"/>
                  </a:xfrm>
                  <a:scene3d>
                    <a:camera prst="orthographicFront">
                      <a:rot lat="0" lon="0" rev="2700000"/>
                    </a:camera>
                    <a:lightRig rig="threePt" dir="t"/>
                  </a:scene3d>
                </p:grpSpPr>
                <p:cxnSp>
                  <p:nvCxnSpPr>
                    <p:cNvPr id="340" name="直線接點 339"/>
                    <p:cNvCxnSpPr/>
                    <p:nvPr/>
                  </p:nvCxnSpPr>
                  <p:spPr>
                    <a:xfrm>
                      <a:off x="0" y="90055"/>
                      <a:ext cx="179705" cy="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341" name="直線接點 340"/>
                    <p:cNvCxnSpPr/>
                    <p:nvPr/>
                  </p:nvCxnSpPr>
                  <p:spPr>
                    <a:xfrm>
                      <a:off x="90055" y="0"/>
                      <a:ext cx="0" cy="179705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</p:cxnSp>
              </p:grpSp>
            </p:grpSp>
          </p:grpSp>
        </p:grpSp>
        <p:sp>
          <p:nvSpPr>
            <p:cNvPr id="388" name="橢圓 387"/>
            <p:cNvSpPr/>
            <p:nvPr/>
          </p:nvSpPr>
          <p:spPr>
            <a:xfrm>
              <a:off x="7702038" y="2778833"/>
              <a:ext cx="915207" cy="27023"/>
            </a:xfrm>
            <a:prstGeom prst="ellipse">
              <a:avLst/>
            </a:prstGeom>
            <a:solidFill>
              <a:srgbClr val="76717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391" name="群組 390"/>
          <p:cNvGrpSpPr/>
          <p:nvPr/>
        </p:nvGrpSpPr>
        <p:grpSpPr>
          <a:xfrm>
            <a:off x="4480456" y="1948006"/>
            <a:ext cx="2398086" cy="2034987"/>
            <a:chOff x="4480456" y="1948006"/>
            <a:chExt cx="2398086" cy="2034987"/>
          </a:xfrm>
        </p:grpSpPr>
        <p:sp>
          <p:nvSpPr>
            <p:cNvPr id="389" name="矩形 388"/>
            <p:cNvSpPr/>
            <p:nvPr/>
          </p:nvSpPr>
          <p:spPr>
            <a:xfrm>
              <a:off x="4480456" y="1948006"/>
              <a:ext cx="2376264" cy="163605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90" name="文字方塊 389"/>
            <p:cNvSpPr txBox="1"/>
            <p:nvPr/>
          </p:nvSpPr>
          <p:spPr>
            <a:xfrm>
              <a:off x="5924178" y="3521328"/>
              <a:ext cx="9543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b="1" dirty="0" smtClean="0">
                  <a:solidFill>
                    <a:srgbClr val="FF0000"/>
                  </a:solidFill>
                </a:rPr>
                <a:t>Trivial</a:t>
              </a:r>
              <a:endParaRPr lang="zh-TW" alt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92" name="群組 391"/>
          <p:cNvGrpSpPr/>
          <p:nvPr/>
        </p:nvGrpSpPr>
        <p:grpSpPr>
          <a:xfrm>
            <a:off x="6854992" y="1948006"/>
            <a:ext cx="2398086" cy="2034987"/>
            <a:chOff x="4480456" y="1948006"/>
            <a:chExt cx="2398086" cy="2034987"/>
          </a:xfrm>
        </p:grpSpPr>
        <p:sp>
          <p:nvSpPr>
            <p:cNvPr id="393" name="矩形 392"/>
            <p:cNvSpPr/>
            <p:nvPr/>
          </p:nvSpPr>
          <p:spPr>
            <a:xfrm>
              <a:off x="4480456" y="1948006"/>
              <a:ext cx="2376264" cy="163605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94" name="文字方塊 393"/>
            <p:cNvSpPr txBox="1"/>
            <p:nvPr/>
          </p:nvSpPr>
          <p:spPr>
            <a:xfrm>
              <a:off x="5924178" y="3521328"/>
              <a:ext cx="9543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b="1" dirty="0" smtClean="0">
                  <a:solidFill>
                    <a:srgbClr val="FF0000"/>
                  </a:solidFill>
                </a:rPr>
                <a:t>Trivial</a:t>
              </a:r>
              <a:endParaRPr lang="zh-TW" altLang="en-US" sz="24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592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51384" y="1689472"/>
            <a:ext cx="11196736" cy="2387600"/>
          </a:xfrm>
        </p:spPr>
        <p:txBody>
          <a:bodyPr>
            <a:normAutofit/>
          </a:bodyPr>
          <a:lstStyle/>
          <a:p>
            <a:r>
              <a:rPr lang="en-US" altLang="zh-TW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Analytical </a:t>
            </a:r>
            <a:r>
              <a:rPr lang="en-US" altLang="zh-TW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tool</a:t>
            </a:r>
            <a:r>
              <a:rPr lang="zh-TW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TW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TW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TW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TW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degenerate kernel in the elliptical </a:t>
            </a:r>
            <a:r>
              <a:rPr lang="en-US" altLang="zh-TW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coordinates</a:t>
            </a:r>
            <a:endParaRPr lang="zh-TW" altLang="en-US" sz="4400" dirty="0"/>
          </a:p>
        </p:txBody>
      </p:sp>
      <p:sp>
        <p:nvSpPr>
          <p:cNvPr id="4" name="內容版面配置區 2"/>
          <p:cNvSpPr>
            <a:spLocks noGrp="1"/>
          </p:cNvSpPr>
          <p:nvPr>
            <p:ph type="subTitle" idx="1"/>
          </p:nvPr>
        </p:nvSpPr>
        <p:spPr>
          <a:xfrm>
            <a:off x="1055440" y="3544048"/>
            <a:ext cx="9144000" cy="1655762"/>
          </a:xfrm>
        </p:spPr>
        <p:txBody>
          <a:bodyPr>
            <a:normAutofit/>
          </a:bodyPr>
          <a:lstStyle/>
          <a:p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4184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標題 1"/>
          <p:cNvSpPr txBox="1">
            <a:spLocks/>
          </p:cNvSpPr>
          <p:nvPr/>
        </p:nvSpPr>
        <p:spPr>
          <a:xfrm>
            <a:off x="353736" y="567453"/>
            <a:ext cx="10515600" cy="5255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What is </a:t>
            </a:r>
            <a:r>
              <a:rPr lang="en-US" altLang="zh-TW" sz="3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elliptical </a:t>
            </a: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coordinates?</a:t>
            </a:r>
          </a:p>
        </p:txBody>
      </p:sp>
      <p:sp>
        <p:nvSpPr>
          <p:cNvPr id="74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9696400" y="6309320"/>
            <a:ext cx="2743200" cy="365125"/>
          </a:xfrm>
        </p:spPr>
        <p:txBody>
          <a:bodyPr/>
          <a:lstStyle/>
          <a:p>
            <a:r>
              <a:rPr lang="en-US" altLang="zh-TW" dirty="0" smtClean="0"/>
              <a:t>6</a:t>
            </a:r>
            <a:endParaRPr lang="zh-TW" altLang="en-US" dirty="0"/>
          </a:p>
        </p:txBody>
      </p:sp>
      <p:sp>
        <p:nvSpPr>
          <p:cNvPr id="68" name="內容版面配置區 2"/>
          <p:cNvSpPr txBox="1">
            <a:spLocks/>
          </p:cNvSpPr>
          <p:nvPr/>
        </p:nvSpPr>
        <p:spPr>
          <a:xfrm>
            <a:off x="8904312" y="0"/>
            <a:ext cx="3556629" cy="123768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altLang="zh-TW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altLang="zh-TW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Analytical </a:t>
            </a:r>
            <a:r>
              <a:rPr lang="en-US" altLang="zh-TW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tool</a:t>
            </a:r>
            <a:r>
              <a:rPr lang="zh-TW" alt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TW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TW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degenerate </a:t>
            </a:r>
            <a:r>
              <a:rPr lang="en-US" altLang="zh-TW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kernel in the elliptical coordinates</a:t>
            </a:r>
            <a:endParaRPr lang="en-US" altLang="zh-TW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altLang="zh-TW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Indirect BIE formulation</a:t>
            </a:r>
            <a:endParaRPr lang="en-US" altLang="zh-TW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altLang="zh-TW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Analytical solution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altLang="zh-TW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</a:p>
          <a:p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0" y="1102676"/>
            <a:ext cx="3514470" cy="2635852"/>
          </a:xfrm>
          <a:prstGeom prst="rect">
            <a:avLst/>
          </a:prstGeom>
        </p:spPr>
      </p:pic>
      <p:sp>
        <p:nvSpPr>
          <p:cNvPr id="49" name="文字方塊 48"/>
          <p:cNvSpPr txBox="1"/>
          <p:nvPr/>
        </p:nvSpPr>
        <p:spPr>
          <a:xfrm>
            <a:off x="1980704" y="3766212"/>
            <a:ext cx="2445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Elliptical coordinates</a:t>
            </a:r>
          </a:p>
          <a:p>
            <a:r>
              <a:rPr lang="en-US" altLang="zh-TW" dirty="0" smtClean="0"/>
              <a:t>(source from Wikipedia)</a:t>
            </a:r>
            <a:endParaRPr lang="zh-TW" altLang="en-US" dirty="0"/>
          </a:p>
        </p:txBody>
      </p:sp>
      <p:sp>
        <p:nvSpPr>
          <p:cNvPr id="66" name="橢圓 65"/>
          <p:cNvSpPr/>
          <p:nvPr/>
        </p:nvSpPr>
        <p:spPr>
          <a:xfrm>
            <a:off x="1810079" y="1384360"/>
            <a:ext cx="2721098" cy="20704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67" name="物件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0438706"/>
              </p:ext>
            </p:extLst>
          </p:nvPr>
        </p:nvGraphicFramePr>
        <p:xfrm>
          <a:off x="4091013" y="1362264"/>
          <a:ext cx="204787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4" name="Equation" r:id="rId5" imgW="253800" imgH="330120" progId="Equation.DSMT4">
                  <p:embed/>
                </p:oleObj>
              </mc:Choice>
              <mc:Fallback>
                <p:oleObj name="Equation" r:id="rId5" imgW="253800" imgH="330120" progId="Equation.DSMT4">
                  <p:embed/>
                  <p:pic>
                    <p:nvPicPr>
                      <p:cNvPr id="0" name="物件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1013" y="1362264"/>
                        <a:ext cx="204787" cy="26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橢圓 68"/>
          <p:cNvSpPr>
            <a:spLocks noChangeAspect="1"/>
          </p:cNvSpPr>
          <p:nvPr/>
        </p:nvSpPr>
        <p:spPr>
          <a:xfrm>
            <a:off x="4001091" y="2370314"/>
            <a:ext cx="91178" cy="911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橢圓 72"/>
          <p:cNvSpPr>
            <a:spLocks noChangeAspect="1"/>
          </p:cNvSpPr>
          <p:nvPr/>
        </p:nvSpPr>
        <p:spPr>
          <a:xfrm>
            <a:off x="2233987" y="2370309"/>
            <a:ext cx="91178" cy="911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07" name="群組 106"/>
          <p:cNvGrpSpPr/>
          <p:nvPr/>
        </p:nvGrpSpPr>
        <p:grpSpPr>
          <a:xfrm>
            <a:off x="2275814" y="2467588"/>
            <a:ext cx="1772013" cy="405088"/>
            <a:chOff x="1784533" y="2590108"/>
            <a:chExt cx="1772013" cy="405088"/>
          </a:xfrm>
        </p:grpSpPr>
        <p:grpSp>
          <p:nvGrpSpPr>
            <p:cNvPr id="79" name="群組 78"/>
            <p:cNvGrpSpPr/>
            <p:nvPr/>
          </p:nvGrpSpPr>
          <p:grpSpPr>
            <a:xfrm>
              <a:off x="1784533" y="2590108"/>
              <a:ext cx="1772013" cy="221300"/>
              <a:chOff x="1784533" y="2926975"/>
              <a:chExt cx="1772013" cy="221300"/>
            </a:xfrm>
          </p:grpSpPr>
          <p:cxnSp>
            <p:nvCxnSpPr>
              <p:cNvPr id="71" name="直線接點 70"/>
              <p:cNvCxnSpPr/>
              <p:nvPr/>
            </p:nvCxnSpPr>
            <p:spPr>
              <a:xfrm>
                <a:off x="1784533" y="2926975"/>
                <a:ext cx="0" cy="22008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線接點 76"/>
              <p:cNvCxnSpPr/>
              <p:nvPr/>
            </p:nvCxnSpPr>
            <p:spPr>
              <a:xfrm>
                <a:off x="3556546" y="2928186"/>
                <a:ext cx="0" cy="22008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線單箭頭接點 74"/>
              <p:cNvCxnSpPr/>
              <p:nvPr/>
            </p:nvCxnSpPr>
            <p:spPr>
              <a:xfrm>
                <a:off x="1790629" y="3037019"/>
                <a:ext cx="1765917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0" name="文字方塊 79"/>
            <p:cNvSpPr txBox="1"/>
            <p:nvPr/>
          </p:nvSpPr>
          <p:spPr>
            <a:xfrm>
              <a:off x="2465725" y="2625864"/>
              <a:ext cx="39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2c</a:t>
              </a:r>
              <a:endParaRPr lang="zh-TW" altLang="en-US" dirty="0"/>
            </a:p>
          </p:txBody>
        </p:sp>
      </p:grpSp>
      <p:cxnSp>
        <p:nvCxnSpPr>
          <p:cNvPr id="82" name="直線單箭頭接點 81"/>
          <p:cNvCxnSpPr/>
          <p:nvPr/>
        </p:nvCxnSpPr>
        <p:spPr>
          <a:xfrm flipV="1">
            <a:off x="3158436" y="1895658"/>
            <a:ext cx="2087" cy="59841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4" name="物件 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3932450"/>
              </p:ext>
            </p:extLst>
          </p:nvPr>
        </p:nvGraphicFramePr>
        <p:xfrm>
          <a:off x="2903306" y="2063321"/>
          <a:ext cx="161434" cy="26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5" name="Equation" r:id="rId7" imgW="253800" imgH="419040" progId="Equation.DSMT4">
                  <p:embed/>
                </p:oleObj>
              </mc:Choice>
              <mc:Fallback>
                <p:oleObj name="Equation" r:id="rId7" imgW="253800" imgH="419040" progId="Equation.DSMT4">
                  <p:embed/>
                  <p:pic>
                    <p:nvPicPr>
                      <p:cNvPr id="0" name="物件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3306" y="2063321"/>
                        <a:ext cx="161434" cy="26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" name="文字方塊 89"/>
          <p:cNvSpPr txBox="1"/>
          <p:nvPr/>
        </p:nvSpPr>
        <p:spPr>
          <a:xfrm>
            <a:off x="7755266" y="3546054"/>
            <a:ext cx="2445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Cartesian </a:t>
            </a:r>
            <a:r>
              <a:rPr lang="en-US" altLang="zh-TW" dirty="0" smtClean="0"/>
              <a:t>coordinates</a:t>
            </a:r>
          </a:p>
        </p:txBody>
      </p:sp>
      <p:graphicFrame>
        <p:nvGraphicFramePr>
          <p:cNvPr id="104" name="物件 10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8867358"/>
              </p:ext>
            </p:extLst>
          </p:nvPr>
        </p:nvGraphicFramePr>
        <p:xfrm>
          <a:off x="5595027" y="1196752"/>
          <a:ext cx="1502411" cy="28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6" name="Equation" r:id="rId9" imgW="1079280" imgH="203040" progId="Equation.DSMT4">
                  <p:embed/>
                </p:oleObj>
              </mc:Choice>
              <mc:Fallback>
                <p:oleObj name="Equation" r:id="rId9" imgW="1079280" imgH="203040" progId="Equation.DSMT4">
                  <p:embed/>
                  <p:pic>
                    <p:nvPicPr>
                      <p:cNvPr id="0" name="物件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5027" y="1196752"/>
                        <a:ext cx="1502411" cy="28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" name="物件 10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70692"/>
              </p:ext>
            </p:extLst>
          </p:nvPr>
        </p:nvGraphicFramePr>
        <p:xfrm>
          <a:off x="5586061" y="1550325"/>
          <a:ext cx="1501200" cy="28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7" name="Equation" r:id="rId11" imgW="1041120" imgH="203040" progId="Equation.DSMT4">
                  <p:embed/>
                </p:oleObj>
              </mc:Choice>
              <mc:Fallback>
                <p:oleObj name="Equation" r:id="rId11" imgW="1041120" imgH="203040" progId="Equation.DSMT4">
                  <p:embed/>
                  <p:pic>
                    <p:nvPicPr>
                      <p:cNvPr id="0" name="物件 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6061" y="1550325"/>
                        <a:ext cx="1501200" cy="28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" name="向右箭號 105"/>
          <p:cNvSpPr/>
          <p:nvPr/>
        </p:nvSpPr>
        <p:spPr>
          <a:xfrm>
            <a:off x="5955066" y="1809090"/>
            <a:ext cx="978408" cy="4361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8151" name="Picture 50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4450174"/>
            <a:ext cx="1772648" cy="1239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152" name="Picture 50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507" y="4439738"/>
            <a:ext cx="1867466" cy="1239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" name="文字方塊 109"/>
          <p:cNvSpPr txBox="1"/>
          <p:nvPr/>
        </p:nvSpPr>
        <p:spPr>
          <a:xfrm>
            <a:off x="414221" y="5530294"/>
            <a:ext cx="2955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/>
              <a:t>screw </a:t>
            </a:r>
            <a:r>
              <a:rPr lang="en-US" altLang="zh-TW" sz="1600" dirty="0" smtClean="0"/>
              <a:t>dislocation problem</a:t>
            </a:r>
            <a:r>
              <a:rPr lang="zh-TW" altLang="en-US" sz="1600" dirty="0" smtClean="0"/>
              <a:t> </a:t>
            </a:r>
            <a:r>
              <a:rPr lang="en-US" altLang="zh-TW" sz="1600" dirty="0" smtClean="0"/>
              <a:t>with elliptical hole/inclusion</a:t>
            </a:r>
          </a:p>
          <a:p>
            <a:pPr algn="ctr"/>
            <a:r>
              <a:rPr lang="en-US" altLang="zh-TW" sz="1600" dirty="0" smtClean="0"/>
              <a:t>JT Chen et al., ZAMM, 2022</a:t>
            </a:r>
          </a:p>
        </p:txBody>
      </p:sp>
      <p:grpSp>
        <p:nvGrpSpPr>
          <p:cNvPr id="114" name="群組 113"/>
          <p:cNvGrpSpPr/>
          <p:nvPr/>
        </p:nvGrpSpPr>
        <p:grpSpPr>
          <a:xfrm>
            <a:off x="5348929" y="4308239"/>
            <a:ext cx="978410" cy="1168084"/>
            <a:chOff x="3945600" y="4726744"/>
            <a:chExt cx="605985" cy="723463"/>
          </a:xfrm>
        </p:grpSpPr>
        <p:sp>
          <p:nvSpPr>
            <p:cNvPr id="176" name="矩形 175"/>
            <p:cNvSpPr/>
            <p:nvPr/>
          </p:nvSpPr>
          <p:spPr>
            <a:xfrm>
              <a:off x="3951077" y="4789086"/>
              <a:ext cx="597035" cy="597035"/>
            </a:xfrm>
            <a:prstGeom prst="rect">
              <a:avLst/>
            </a:prstGeom>
            <a:solidFill>
              <a:srgbClr val="E7E6E6"/>
            </a:solidFill>
            <a:ln w="12700" cap="flat" cmpd="sng" algn="ctr">
              <a:noFill/>
              <a:prstDash val="lg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77" name="橢圓 176"/>
            <p:cNvSpPr/>
            <p:nvPr/>
          </p:nvSpPr>
          <p:spPr>
            <a:xfrm>
              <a:off x="4050391" y="4997101"/>
              <a:ext cx="427978" cy="173536"/>
            </a:xfrm>
            <a:prstGeom prst="ellipse">
              <a:avLst/>
            </a:prstGeom>
            <a:solidFill>
              <a:srgbClr val="76717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grpSp>
          <p:nvGrpSpPr>
            <p:cNvPr id="178" name="群組 177"/>
            <p:cNvGrpSpPr/>
            <p:nvPr/>
          </p:nvGrpSpPr>
          <p:grpSpPr>
            <a:xfrm>
              <a:off x="3945600" y="5399777"/>
              <a:ext cx="605985" cy="50430"/>
              <a:chOff x="1168439" y="2811269"/>
              <a:chExt cx="2230395" cy="185614"/>
            </a:xfrm>
          </p:grpSpPr>
          <p:grpSp>
            <p:nvGrpSpPr>
              <p:cNvPr id="215" name="群組 214"/>
              <p:cNvGrpSpPr/>
              <p:nvPr/>
            </p:nvGrpSpPr>
            <p:grpSpPr>
              <a:xfrm rot="10800000">
                <a:off x="1168439" y="2814845"/>
                <a:ext cx="179705" cy="179665"/>
                <a:chOff x="0" y="0"/>
                <a:chExt cx="179705" cy="179705"/>
              </a:xfrm>
            </p:grpSpPr>
            <p:sp>
              <p:nvSpPr>
                <p:cNvPr id="234" name="橢圓 233"/>
                <p:cNvSpPr/>
                <p:nvPr/>
              </p:nvSpPr>
              <p:spPr>
                <a:xfrm>
                  <a:off x="0" y="0"/>
                  <a:ext cx="179705" cy="17970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235" name="橢圓 234"/>
                <p:cNvSpPr/>
                <p:nvPr/>
              </p:nvSpPr>
              <p:spPr>
                <a:xfrm>
                  <a:off x="60126" y="60330"/>
                  <a:ext cx="59452" cy="5945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  <p:grpSp>
            <p:nvGrpSpPr>
              <p:cNvPr id="216" name="群組 215"/>
              <p:cNvGrpSpPr/>
              <p:nvPr/>
            </p:nvGrpSpPr>
            <p:grpSpPr>
              <a:xfrm rot="10800000">
                <a:off x="1478692" y="2811269"/>
                <a:ext cx="179705" cy="179665"/>
                <a:chOff x="0" y="0"/>
                <a:chExt cx="179705" cy="179705"/>
              </a:xfrm>
            </p:grpSpPr>
            <p:sp>
              <p:nvSpPr>
                <p:cNvPr id="232" name="橢圓 231"/>
                <p:cNvSpPr/>
                <p:nvPr/>
              </p:nvSpPr>
              <p:spPr>
                <a:xfrm>
                  <a:off x="0" y="0"/>
                  <a:ext cx="179705" cy="17970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233" name="橢圓 232"/>
                <p:cNvSpPr/>
                <p:nvPr/>
              </p:nvSpPr>
              <p:spPr>
                <a:xfrm>
                  <a:off x="60126" y="60330"/>
                  <a:ext cx="59452" cy="5945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  <p:grpSp>
            <p:nvGrpSpPr>
              <p:cNvPr id="217" name="群組 216"/>
              <p:cNvGrpSpPr/>
              <p:nvPr/>
            </p:nvGrpSpPr>
            <p:grpSpPr>
              <a:xfrm rot="10800000">
                <a:off x="1819149" y="2811472"/>
                <a:ext cx="179705" cy="179665"/>
                <a:chOff x="0" y="0"/>
                <a:chExt cx="179705" cy="179705"/>
              </a:xfrm>
            </p:grpSpPr>
            <p:sp>
              <p:nvSpPr>
                <p:cNvPr id="230" name="橢圓 229"/>
                <p:cNvSpPr/>
                <p:nvPr/>
              </p:nvSpPr>
              <p:spPr>
                <a:xfrm>
                  <a:off x="0" y="0"/>
                  <a:ext cx="179705" cy="17970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231" name="橢圓 230"/>
                <p:cNvSpPr/>
                <p:nvPr/>
              </p:nvSpPr>
              <p:spPr>
                <a:xfrm>
                  <a:off x="60126" y="60330"/>
                  <a:ext cx="59452" cy="5945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  <p:grpSp>
            <p:nvGrpSpPr>
              <p:cNvPr id="218" name="群組 217"/>
              <p:cNvGrpSpPr/>
              <p:nvPr/>
            </p:nvGrpSpPr>
            <p:grpSpPr>
              <a:xfrm rot="10800000">
                <a:off x="2146391" y="2817218"/>
                <a:ext cx="179705" cy="179665"/>
                <a:chOff x="0" y="0"/>
                <a:chExt cx="179705" cy="179705"/>
              </a:xfrm>
            </p:grpSpPr>
            <p:sp>
              <p:nvSpPr>
                <p:cNvPr id="228" name="橢圓 227"/>
                <p:cNvSpPr/>
                <p:nvPr/>
              </p:nvSpPr>
              <p:spPr>
                <a:xfrm>
                  <a:off x="0" y="0"/>
                  <a:ext cx="179705" cy="17970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229" name="橢圓 228"/>
                <p:cNvSpPr/>
                <p:nvPr/>
              </p:nvSpPr>
              <p:spPr>
                <a:xfrm>
                  <a:off x="60126" y="60330"/>
                  <a:ext cx="59452" cy="5945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  <p:grpSp>
            <p:nvGrpSpPr>
              <p:cNvPr id="219" name="群組 218"/>
              <p:cNvGrpSpPr/>
              <p:nvPr/>
            </p:nvGrpSpPr>
            <p:grpSpPr>
              <a:xfrm rot="10800000">
                <a:off x="2501188" y="2811269"/>
                <a:ext cx="179705" cy="179665"/>
                <a:chOff x="0" y="0"/>
                <a:chExt cx="179705" cy="179705"/>
              </a:xfrm>
            </p:grpSpPr>
            <p:sp>
              <p:nvSpPr>
                <p:cNvPr id="226" name="橢圓 225"/>
                <p:cNvSpPr/>
                <p:nvPr/>
              </p:nvSpPr>
              <p:spPr>
                <a:xfrm>
                  <a:off x="0" y="0"/>
                  <a:ext cx="179705" cy="17970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227" name="橢圓 226"/>
                <p:cNvSpPr/>
                <p:nvPr/>
              </p:nvSpPr>
              <p:spPr>
                <a:xfrm>
                  <a:off x="60126" y="60330"/>
                  <a:ext cx="59452" cy="5945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  <p:grpSp>
            <p:nvGrpSpPr>
              <p:cNvPr id="220" name="群組 219"/>
              <p:cNvGrpSpPr/>
              <p:nvPr/>
            </p:nvGrpSpPr>
            <p:grpSpPr>
              <a:xfrm rot="10800000">
                <a:off x="2873443" y="2811269"/>
                <a:ext cx="179705" cy="179665"/>
                <a:chOff x="0" y="0"/>
                <a:chExt cx="179705" cy="179705"/>
              </a:xfrm>
            </p:grpSpPr>
            <p:sp>
              <p:nvSpPr>
                <p:cNvPr id="224" name="橢圓 223"/>
                <p:cNvSpPr/>
                <p:nvPr/>
              </p:nvSpPr>
              <p:spPr>
                <a:xfrm>
                  <a:off x="0" y="0"/>
                  <a:ext cx="179705" cy="17970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225" name="橢圓 224"/>
                <p:cNvSpPr/>
                <p:nvPr/>
              </p:nvSpPr>
              <p:spPr>
                <a:xfrm>
                  <a:off x="60126" y="60330"/>
                  <a:ext cx="59452" cy="5945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  <p:grpSp>
            <p:nvGrpSpPr>
              <p:cNvPr id="221" name="群組 220"/>
              <p:cNvGrpSpPr/>
              <p:nvPr/>
            </p:nvGrpSpPr>
            <p:grpSpPr>
              <a:xfrm rot="10800000">
                <a:off x="3219129" y="2811269"/>
                <a:ext cx="179705" cy="179665"/>
                <a:chOff x="0" y="0"/>
                <a:chExt cx="179705" cy="179705"/>
              </a:xfrm>
            </p:grpSpPr>
            <p:sp>
              <p:nvSpPr>
                <p:cNvPr id="222" name="橢圓 221"/>
                <p:cNvSpPr/>
                <p:nvPr/>
              </p:nvSpPr>
              <p:spPr>
                <a:xfrm>
                  <a:off x="0" y="0"/>
                  <a:ext cx="179705" cy="17970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223" name="橢圓 222"/>
                <p:cNvSpPr/>
                <p:nvPr/>
              </p:nvSpPr>
              <p:spPr>
                <a:xfrm>
                  <a:off x="60126" y="60330"/>
                  <a:ext cx="59452" cy="5945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</p:grpSp>
        <p:grpSp>
          <p:nvGrpSpPr>
            <p:cNvPr id="179" name="群組 178"/>
            <p:cNvGrpSpPr/>
            <p:nvPr/>
          </p:nvGrpSpPr>
          <p:grpSpPr>
            <a:xfrm>
              <a:off x="3947337" y="4726744"/>
              <a:ext cx="604248" cy="51194"/>
              <a:chOff x="1174831" y="3082080"/>
              <a:chExt cx="2224003" cy="188426"/>
            </a:xfrm>
          </p:grpSpPr>
          <p:grpSp>
            <p:nvGrpSpPr>
              <p:cNvPr id="180" name="群組 179"/>
              <p:cNvGrpSpPr/>
              <p:nvPr/>
            </p:nvGrpSpPr>
            <p:grpSpPr>
              <a:xfrm rot="13465222">
                <a:off x="1174831" y="3090841"/>
                <a:ext cx="179705" cy="179665"/>
                <a:chOff x="0" y="0"/>
                <a:chExt cx="179705" cy="179705"/>
              </a:xfrm>
            </p:grpSpPr>
            <p:sp>
              <p:nvSpPr>
                <p:cNvPr id="211" name="橢圓 210"/>
                <p:cNvSpPr/>
                <p:nvPr/>
              </p:nvSpPr>
              <p:spPr>
                <a:xfrm>
                  <a:off x="0" y="0"/>
                  <a:ext cx="179705" cy="17970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grpSp>
              <p:nvGrpSpPr>
                <p:cNvPr id="212" name="群組 211"/>
                <p:cNvGrpSpPr/>
                <p:nvPr/>
              </p:nvGrpSpPr>
              <p:grpSpPr>
                <a:xfrm>
                  <a:off x="0" y="0"/>
                  <a:ext cx="179705" cy="179705"/>
                  <a:chOff x="0" y="0"/>
                  <a:chExt cx="179705" cy="179705"/>
                </a:xfrm>
                <a:scene3d>
                  <a:camera prst="orthographicFront">
                    <a:rot lat="0" lon="0" rev="2700000"/>
                  </a:camera>
                  <a:lightRig rig="threePt" dir="t"/>
                </a:scene3d>
              </p:grpSpPr>
              <p:cxnSp>
                <p:nvCxnSpPr>
                  <p:cNvPr id="213" name="直線接點 212"/>
                  <p:cNvCxnSpPr/>
                  <p:nvPr/>
                </p:nvCxnSpPr>
                <p:spPr>
                  <a:xfrm>
                    <a:off x="0" y="90055"/>
                    <a:ext cx="179705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14" name="直線接點 213"/>
                  <p:cNvCxnSpPr/>
                  <p:nvPr/>
                </p:nvCxnSpPr>
                <p:spPr>
                  <a:xfrm>
                    <a:off x="90055" y="0"/>
                    <a:ext cx="0" cy="179705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</p:cxnSp>
            </p:grpSp>
          </p:grpSp>
          <p:grpSp>
            <p:nvGrpSpPr>
              <p:cNvPr id="181" name="群組 180"/>
              <p:cNvGrpSpPr/>
              <p:nvPr/>
            </p:nvGrpSpPr>
            <p:grpSpPr>
              <a:xfrm rot="13465222">
                <a:off x="1478692" y="3088062"/>
                <a:ext cx="179705" cy="179665"/>
                <a:chOff x="0" y="0"/>
                <a:chExt cx="179705" cy="179705"/>
              </a:xfrm>
            </p:grpSpPr>
            <p:sp>
              <p:nvSpPr>
                <p:cNvPr id="207" name="橢圓 206"/>
                <p:cNvSpPr/>
                <p:nvPr/>
              </p:nvSpPr>
              <p:spPr>
                <a:xfrm>
                  <a:off x="0" y="0"/>
                  <a:ext cx="179705" cy="17970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grpSp>
              <p:nvGrpSpPr>
                <p:cNvPr id="208" name="群組 207"/>
                <p:cNvGrpSpPr/>
                <p:nvPr/>
              </p:nvGrpSpPr>
              <p:grpSpPr>
                <a:xfrm>
                  <a:off x="0" y="0"/>
                  <a:ext cx="179705" cy="179705"/>
                  <a:chOff x="0" y="0"/>
                  <a:chExt cx="179705" cy="179705"/>
                </a:xfrm>
                <a:scene3d>
                  <a:camera prst="orthographicFront">
                    <a:rot lat="0" lon="0" rev="2700000"/>
                  </a:camera>
                  <a:lightRig rig="threePt" dir="t"/>
                </a:scene3d>
              </p:grpSpPr>
              <p:cxnSp>
                <p:nvCxnSpPr>
                  <p:cNvPr id="209" name="直線接點 208"/>
                  <p:cNvCxnSpPr/>
                  <p:nvPr/>
                </p:nvCxnSpPr>
                <p:spPr>
                  <a:xfrm>
                    <a:off x="0" y="90055"/>
                    <a:ext cx="179705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10" name="直線接點 209"/>
                  <p:cNvCxnSpPr/>
                  <p:nvPr/>
                </p:nvCxnSpPr>
                <p:spPr>
                  <a:xfrm>
                    <a:off x="90055" y="0"/>
                    <a:ext cx="0" cy="179705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</p:cxnSp>
            </p:grpSp>
          </p:grpSp>
          <p:grpSp>
            <p:nvGrpSpPr>
              <p:cNvPr id="182" name="群組 181"/>
              <p:cNvGrpSpPr/>
              <p:nvPr/>
            </p:nvGrpSpPr>
            <p:grpSpPr>
              <a:xfrm rot="13465222">
                <a:off x="1820998" y="3087918"/>
                <a:ext cx="179705" cy="179665"/>
                <a:chOff x="0" y="0"/>
                <a:chExt cx="179705" cy="179705"/>
              </a:xfrm>
            </p:grpSpPr>
            <p:sp>
              <p:nvSpPr>
                <p:cNvPr id="203" name="橢圓 202"/>
                <p:cNvSpPr/>
                <p:nvPr/>
              </p:nvSpPr>
              <p:spPr>
                <a:xfrm>
                  <a:off x="0" y="0"/>
                  <a:ext cx="179705" cy="17970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grpSp>
              <p:nvGrpSpPr>
                <p:cNvPr id="204" name="群組 203"/>
                <p:cNvGrpSpPr/>
                <p:nvPr/>
              </p:nvGrpSpPr>
              <p:grpSpPr>
                <a:xfrm>
                  <a:off x="0" y="0"/>
                  <a:ext cx="179705" cy="179705"/>
                  <a:chOff x="0" y="0"/>
                  <a:chExt cx="179705" cy="179705"/>
                </a:xfrm>
                <a:scene3d>
                  <a:camera prst="orthographicFront">
                    <a:rot lat="0" lon="0" rev="2700000"/>
                  </a:camera>
                  <a:lightRig rig="threePt" dir="t"/>
                </a:scene3d>
              </p:grpSpPr>
              <p:cxnSp>
                <p:nvCxnSpPr>
                  <p:cNvPr id="205" name="直線接點 204"/>
                  <p:cNvCxnSpPr/>
                  <p:nvPr/>
                </p:nvCxnSpPr>
                <p:spPr>
                  <a:xfrm>
                    <a:off x="0" y="90055"/>
                    <a:ext cx="179705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06" name="直線接點 205"/>
                  <p:cNvCxnSpPr/>
                  <p:nvPr/>
                </p:nvCxnSpPr>
                <p:spPr>
                  <a:xfrm>
                    <a:off x="90055" y="0"/>
                    <a:ext cx="0" cy="179705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</p:cxnSp>
            </p:grpSp>
          </p:grpSp>
          <p:grpSp>
            <p:nvGrpSpPr>
              <p:cNvPr id="183" name="群組 182"/>
              <p:cNvGrpSpPr/>
              <p:nvPr/>
            </p:nvGrpSpPr>
            <p:grpSpPr>
              <a:xfrm rot="13465222">
                <a:off x="2146389" y="3082080"/>
                <a:ext cx="179705" cy="179665"/>
                <a:chOff x="0" y="0"/>
                <a:chExt cx="179705" cy="179705"/>
              </a:xfrm>
            </p:grpSpPr>
            <p:sp>
              <p:nvSpPr>
                <p:cNvPr id="199" name="橢圓 198"/>
                <p:cNvSpPr/>
                <p:nvPr/>
              </p:nvSpPr>
              <p:spPr>
                <a:xfrm>
                  <a:off x="0" y="0"/>
                  <a:ext cx="179705" cy="17970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grpSp>
              <p:nvGrpSpPr>
                <p:cNvPr id="200" name="群組 199"/>
                <p:cNvGrpSpPr/>
                <p:nvPr/>
              </p:nvGrpSpPr>
              <p:grpSpPr>
                <a:xfrm>
                  <a:off x="0" y="0"/>
                  <a:ext cx="179705" cy="179705"/>
                  <a:chOff x="0" y="0"/>
                  <a:chExt cx="179705" cy="179705"/>
                </a:xfrm>
                <a:scene3d>
                  <a:camera prst="orthographicFront">
                    <a:rot lat="0" lon="0" rev="2700000"/>
                  </a:camera>
                  <a:lightRig rig="threePt" dir="t"/>
                </a:scene3d>
              </p:grpSpPr>
              <p:cxnSp>
                <p:nvCxnSpPr>
                  <p:cNvPr id="201" name="直線接點 200"/>
                  <p:cNvCxnSpPr/>
                  <p:nvPr/>
                </p:nvCxnSpPr>
                <p:spPr>
                  <a:xfrm>
                    <a:off x="0" y="90055"/>
                    <a:ext cx="179705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02" name="直線接點 201"/>
                  <p:cNvCxnSpPr/>
                  <p:nvPr/>
                </p:nvCxnSpPr>
                <p:spPr>
                  <a:xfrm>
                    <a:off x="90055" y="0"/>
                    <a:ext cx="0" cy="179705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</p:cxnSp>
            </p:grpSp>
          </p:grpSp>
          <p:grpSp>
            <p:nvGrpSpPr>
              <p:cNvPr id="184" name="群組 183"/>
              <p:cNvGrpSpPr/>
              <p:nvPr/>
            </p:nvGrpSpPr>
            <p:grpSpPr>
              <a:xfrm rot="13465222">
                <a:off x="2504717" y="3087773"/>
                <a:ext cx="179705" cy="179665"/>
                <a:chOff x="0" y="0"/>
                <a:chExt cx="179705" cy="179705"/>
              </a:xfrm>
            </p:grpSpPr>
            <p:sp>
              <p:nvSpPr>
                <p:cNvPr id="195" name="橢圓 194"/>
                <p:cNvSpPr/>
                <p:nvPr/>
              </p:nvSpPr>
              <p:spPr>
                <a:xfrm>
                  <a:off x="0" y="0"/>
                  <a:ext cx="179705" cy="17970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grpSp>
              <p:nvGrpSpPr>
                <p:cNvPr id="196" name="群組 195"/>
                <p:cNvGrpSpPr/>
                <p:nvPr/>
              </p:nvGrpSpPr>
              <p:grpSpPr>
                <a:xfrm>
                  <a:off x="0" y="0"/>
                  <a:ext cx="179705" cy="179705"/>
                  <a:chOff x="0" y="0"/>
                  <a:chExt cx="179705" cy="179705"/>
                </a:xfrm>
                <a:scene3d>
                  <a:camera prst="orthographicFront">
                    <a:rot lat="0" lon="0" rev="2700000"/>
                  </a:camera>
                  <a:lightRig rig="threePt" dir="t"/>
                </a:scene3d>
              </p:grpSpPr>
              <p:cxnSp>
                <p:nvCxnSpPr>
                  <p:cNvPr id="197" name="直線接點 196"/>
                  <p:cNvCxnSpPr/>
                  <p:nvPr/>
                </p:nvCxnSpPr>
                <p:spPr>
                  <a:xfrm>
                    <a:off x="0" y="90055"/>
                    <a:ext cx="179705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98" name="直線接點 197"/>
                  <p:cNvCxnSpPr/>
                  <p:nvPr/>
                </p:nvCxnSpPr>
                <p:spPr>
                  <a:xfrm>
                    <a:off x="90055" y="0"/>
                    <a:ext cx="0" cy="179705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</p:cxnSp>
            </p:grpSp>
          </p:grpSp>
          <p:grpSp>
            <p:nvGrpSpPr>
              <p:cNvPr id="185" name="群組 184"/>
              <p:cNvGrpSpPr/>
              <p:nvPr/>
            </p:nvGrpSpPr>
            <p:grpSpPr>
              <a:xfrm rot="13465222">
                <a:off x="2873442" y="3090841"/>
                <a:ext cx="179705" cy="179665"/>
                <a:chOff x="0" y="0"/>
                <a:chExt cx="179705" cy="179705"/>
              </a:xfrm>
            </p:grpSpPr>
            <p:sp>
              <p:nvSpPr>
                <p:cNvPr id="191" name="橢圓 190"/>
                <p:cNvSpPr/>
                <p:nvPr/>
              </p:nvSpPr>
              <p:spPr>
                <a:xfrm>
                  <a:off x="0" y="0"/>
                  <a:ext cx="179705" cy="17970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grpSp>
              <p:nvGrpSpPr>
                <p:cNvPr id="192" name="群組 191"/>
                <p:cNvGrpSpPr/>
                <p:nvPr/>
              </p:nvGrpSpPr>
              <p:grpSpPr>
                <a:xfrm>
                  <a:off x="0" y="0"/>
                  <a:ext cx="179705" cy="179705"/>
                  <a:chOff x="0" y="0"/>
                  <a:chExt cx="179705" cy="179705"/>
                </a:xfrm>
                <a:scene3d>
                  <a:camera prst="orthographicFront">
                    <a:rot lat="0" lon="0" rev="2700000"/>
                  </a:camera>
                  <a:lightRig rig="threePt" dir="t"/>
                </a:scene3d>
              </p:grpSpPr>
              <p:cxnSp>
                <p:nvCxnSpPr>
                  <p:cNvPr id="193" name="直線接點 192"/>
                  <p:cNvCxnSpPr/>
                  <p:nvPr/>
                </p:nvCxnSpPr>
                <p:spPr>
                  <a:xfrm>
                    <a:off x="0" y="90055"/>
                    <a:ext cx="179705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94" name="直線接點 193"/>
                  <p:cNvCxnSpPr/>
                  <p:nvPr/>
                </p:nvCxnSpPr>
                <p:spPr>
                  <a:xfrm>
                    <a:off x="90055" y="0"/>
                    <a:ext cx="0" cy="179705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</p:cxnSp>
            </p:grpSp>
          </p:grpSp>
          <p:grpSp>
            <p:nvGrpSpPr>
              <p:cNvPr id="186" name="群組 185"/>
              <p:cNvGrpSpPr/>
              <p:nvPr/>
            </p:nvGrpSpPr>
            <p:grpSpPr>
              <a:xfrm rot="13465222">
                <a:off x="3219129" y="3087772"/>
                <a:ext cx="179705" cy="179665"/>
                <a:chOff x="0" y="0"/>
                <a:chExt cx="179705" cy="179705"/>
              </a:xfrm>
            </p:grpSpPr>
            <p:sp>
              <p:nvSpPr>
                <p:cNvPr id="187" name="橢圓 186"/>
                <p:cNvSpPr/>
                <p:nvPr/>
              </p:nvSpPr>
              <p:spPr>
                <a:xfrm>
                  <a:off x="0" y="0"/>
                  <a:ext cx="179705" cy="17970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grpSp>
              <p:nvGrpSpPr>
                <p:cNvPr id="188" name="群組 187"/>
                <p:cNvGrpSpPr/>
                <p:nvPr/>
              </p:nvGrpSpPr>
              <p:grpSpPr>
                <a:xfrm>
                  <a:off x="0" y="0"/>
                  <a:ext cx="179705" cy="179705"/>
                  <a:chOff x="0" y="0"/>
                  <a:chExt cx="179705" cy="179705"/>
                </a:xfrm>
                <a:scene3d>
                  <a:camera prst="orthographicFront">
                    <a:rot lat="0" lon="0" rev="2700000"/>
                  </a:camera>
                  <a:lightRig rig="threePt" dir="t"/>
                </a:scene3d>
              </p:grpSpPr>
              <p:cxnSp>
                <p:nvCxnSpPr>
                  <p:cNvPr id="189" name="直線接點 188"/>
                  <p:cNvCxnSpPr/>
                  <p:nvPr/>
                </p:nvCxnSpPr>
                <p:spPr>
                  <a:xfrm>
                    <a:off x="0" y="90055"/>
                    <a:ext cx="179705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90" name="直線接點 189"/>
                  <p:cNvCxnSpPr/>
                  <p:nvPr/>
                </p:nvCxnSpPr>
                <p:spPr>
                  <a:xfrm>
                    <a:off x="90055" y="0"/>
                    <a:ext cx="0" cy="179705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</p:cxnSp>
            </p:grpSp>
          </p:grpSp>
        </p:grpSp>
      </p:grpSp>
      <p:grpSp>
        <p:nvGrpSpPr>
          <p:cNvPr id="115" name="群組 114"/>
          <p:cNvGrpSpPr/>
          <p:nvPr/>
        </p:nvGrpSpPr>
        <p:grpSpPr>
          <a:xfrm>
            <a:off x="6537982" y="4283368"/>
            <a:ext cx="990393" cy="1193854"/>
            <a:chOff x="8627473" y="5490667"/>
            <a:chExt cx="605985" cy="730476"/>
          </a:xfrm>
        </p:grpSpPr>
        <p:sp>
          <p:nvSpPr>
            <p:cNvPr id="116" name="矩形 115"/>
            <p:cNvSpPr/>
            <p:nvPr/>
          </p:nvSpPr>
          <p:spPr>
            <a:xfrm>
              <a:off x="8633629" y="5572682"/>
              <a:ext cx="595179" cy="577808"/>
            </a:xfrm>
            <a:prstGeom prst="rect">
              <a:avLst/>
            </a:prstGeom>
            <a:solidFill>
              <a:srgbClr val="E7E6E6"/>
            </a:solidFill>
            <a:ln w="12700" cap="flat" cmpd="sng" algn="ctr">
              <a:noFill/>
              <a:prstDash val="lg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17" name="橢圓 116"/>
            <p:cNvSpPr/>
            <p:nvPr/>
          </p:nvSpPr>
          <p:spPr>
            <a:xfrm>
              <a:off x="8708384" y="5760361"/>
              <a:ext cx="444000" cy="180033"/>
            </a:xfrm>
            <a:prstGeom prst="ellipse">
              <a:avLst/>
            </a:prstGeom>
            <a:solidFill>
              <a:sysClr val="window" lastClr="FFFFFF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grpSp>
          <p:nvGrpSpPr>
            <p:cNvPr id="118" name="群組 117"/>
            <p:cNvGrpSpPr/>
            <p:nvPr/>
          </p:nvGrpSpPr>
          <p:grpSpPr>
            <a:xfrm>
              <a:off x="8627473" y="6170713"/>
              <a:ext cx="605985" cy="50430"/>
              <a:chOff x="1168439" y="2811269"/>
              <a:chExt cx="2230395" cy="185614"/>
            </a:xfrm>
          </p:grpSpPr>
          <p:grpSp>
            <p:nvGrpSpPr>
              <p:cNvPr id="155" name="群組 154"/>
              <p:cNvGrpSpPr/>
              <p:nvPr/>
            </p:nvGrpSpPr>
            <p:grpSpPr>
              <a:xfrm rot="10800000">
                <a:off x="1168439" y="2814845"/>
                <a:ext cx="179705" cy="179665"/>
                <a:chOff x="0" y="0"/>
                <a:chExt cx="179705" cy="179705"/>
              </a:xfrm>
            </p:grpSpPr>
            <p:sp>
              <p:nvSpPr>
                <p:cNvPr id="174" name="橢圓 173"/>
                <p:cNvSpPr/>
                <p:nvPr/>
              </p:nvSpPr>
              <p:spPr>
                <a:xfrm>
                  <a:off x="0" y="0"/>
                  <a:ext cx="179705" cy="17970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175" name="橢圓 174"/>
                <p:cNvSpPr/>
                <p:nvPr/>
              </p:nvSpPr>
              <p:spPr>
                <a:xfrm>
                  <a:off x="60126" y="60330"/>
                  <a:ext cx="59452" cy="5945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  <p:grpSp>
            <p:nvGrpSpPr>
              <p:cNvPr id="156" name="群組 155"/>
              <p:cNvGrpSpPr/>
              <p:nvPr/>
            </p:nvGrpSpPr>
            <p:grpSpPr>
              <a:xfrm rot="10800000">
                <a:off x="1478692" y="2811269"/>
                <a:ext cx="179705" cy="179665"/>
                <a:chOff x="0" y="0"/>
                <a:chExt cx="179705" cy="179705"/>
              </a:xfrm>
            </p:grpSpPr>
            <p:sp>
              <p:nvSpPr>
                <p:cNvPr id="172" name="橢圓 171"/>
                <p:cNvSpPr/>
                <p:nvPr/>
              </p:nvSpPr>
              <p:spPr>
                <a:xfrm>
                  <a:off x="0" y="0"/>
                  <a:ext cx="179705" cy="17970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173" name="橢圓 172"/>
                <p:cNvSpPr/>
                <p:nvPr/>
              </p:nvSpPr>
              <p:spPr>
                <a:xfrm>
                  <a:off x="60126" y="60330"/>
                  <a:ext cx="59452" cy="5945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  <p:grpSp>
            <p:nvGrpSpPr>
              <p:cNvPr id="157" name="群組 156"/>
              <p:cNvGrpSpPr/>
              <p:nvPr/>
            </p:nvGrpSpPr>
            <p:grpSpPr>
              <a:xfrm rot="10800000">
                <a:off x="1819149" y="2811472"/>
                <a:ext cx="179705" cy="179665"/>
                <a:chOff x="0" y="0"/>
                <a:chExt cx="179705" cy="179705"/>
              </a:xfrm>
            </p:grpSpPr>
            <p:sp>
              <p:nvSpPr>
                <p:cNvPr id="170" name="橢圓 169"/>
                <p:cNvSpPr/>
                <p:nvPr/>
              </p:nvSpPr>
              <p:spPr>
                <a:xfrm>
                  <a:off x="0" y="0"/>
                  <a:ext cx="179705" cy="17970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171" name="橢圓 170"/>
                <p:cNvSpPr/>
                <p:nvPr/>
              </p:nvSpPr>
              <p:spPr>
                <a:xfrm>
                  <a:off x="60126" y="60330"/>
                  <a:ext cx="59452" cy="5945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  <p:grpSp>
            <p:nvGrpSpPr>
              <p:cNvPr id="158" name="群組 157"/>
              <p:cNvGrpSpPr/>
              <p:nvPr/>
            </p:nvGrpSpPr>
            <p:grpSpPr>
              <a:xfrm rot="10800000">
                <a:off x="2146391" y="2817218"/>
                <a:ext cx="179705" cy="179665"/>
                <a:chOff x="0" y="0"/>
                <a:chExt cx="179705" cy="179705"/>
              </a:xfrm>
            </p:grpSpPr>
            <p:sp>
              <p:nvSpPr>
                <p:cNvPr id="168" name="橢圓 167"/>
                <p:cNvSpPr/>
                <p:nvPr/>
              </p:nvSpPr>
              <p:spPr>
                <a:xfrm>
                  <a:off x="0" y="0"/>
                  <a:ext cx="179705" cy="17970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169" name="橢圓 168"/>
                <p:cNvSpPr/>
                <p:nvPr/>
              </p:nvSpPr>
              <p:spPr>
                <a:xfrm>
                  <a:off x="60126" y="60330"/>
                  <a:ext cx="59452" cy="5945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  <p:grpSp>
            <p:nvGrpSpPr>
              <p:cNvPr id="159" name="群組 158"/>
              <p:cNvGrpSpPr/>
              <p:nvPr/>
            </p:nvGrpSpPr>
            <p:grpSpPr>
              <a:xfrm rot="10800000">
                <a:off x="2501188" y="2811269"/>
                <a:ext cx="179705" cy="179665"/>
                <a:chOff x="0" y="0"/>
                <a:chExt cx="179705" cy="179705"/>
              </a:xfrm>
            </p:grpSpPr>
            <p:sp>
              <p:nvSpPr>
                <p:cNvPr id="166" name="橢圓 165"/>
                <p:cNvSpPr/>
                <p:nvPr/>
              </p:nvSpPr>
              <p:spPr>
                <a:xfrm>
                  <a:off x="0" y="0"/>
                  <a:ext cx="179705" cy="17970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167" name="橢圓 166"/>
                <p:cNvSpPr/>
                <p:nvPr/>
              </p:nvSpPr>
              <p:spPr>
                <a:xfrm>
                  <a:off x="60126" y="60330"/>
                  <a:ext cx="59452" cy="5945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  <p:grpSp>
            <p:nvGrpSpPr>
              <p:cNvPr id="160" name="群組 159"/>
              <p:cNvGrpSpPr/>
              <p:nvPr/>
            </p:nvGrpSpPr>
            <p:grpSpPr>
              <a:xfrm rot="10800000">
                <a:off x="2873443" y="2811269"/>
                <a:ext cx="179705" cy="179665"/>
                <a:chOff x="0" y="0"/>
                <a:chExt cx="179705" cy="179705"/>
              </a:xfrm>
            </p:grpSpPr>
            <p:sp>
              <p:nvSpPr>
                <p:cNvPr id="164" name="橢圓 163"/>
                <p:cNvSpPr/>
                <p:nvPr/>
              </p:nvSpPr>
              <p:spPr>
                <a:xfrm>
                  <a:off x="0" y="0"/>
                  <a:ext cx="179705" cy="17970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165" name="橢圓 164"/>
                <p:cNvSpPr/>
                <p:nvPr/>
              </p:nvSpPr>
              <p:spPr>
                <a:xfrm>
                  <a:off x="60126" y="60330"/>
                  <a:ext cx="59452" cy="5945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  <p:grpSp>
            <p:nvGrpSpPr>
              <p:cNvPr id="161" name="群組 160"/>
              <p:cNvGrpSpPr/>
              <p:nvPr/>
            </p:nvGrpSpPr>
            <p:grpSpPr>
              <a:xfrm rot="10800000">
                <a:off x="3219129" y="2811269"/>
                <a:ext cx="179705" cy="179665"/>
                <a:chOff x="0" y="0"/>
                <a:chExt cx="179705" cy="179705"/>
              </a:xfrm>
            </p:grpSpPr>
            <p:sp>
              <p:nvSpPr>
                <p:cNvPr id="162" name="橢圓 161"/>
                <p:cNvSpPr/>
                <p:nvPr/>
              </p:nvSpPr>
              <p:spPr>
                <a:xfrm>
                  <a:off x="0" y="0"/>
                  <a:ext cx="179705" cy="17970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163" name="橢圓 162"/>
                <p:cNvSpPr/>
                <p:nvPr/>
              </p:nvSpPr>
              <p:spPr>
                <a:xfrm>
                  <a:off x="60126" y="60330"/>
                  <a:ext cx="59452" cy="5945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</p:grpSp>
        <p:grpSp>
          <p:nvGrpSpPr>
            <p:cNvPr id="119" name="群組 118"/>
            <p:cNvGrpSpPr/>
            <p:nvPr/>
          </p:nvGrpSpPr>
          <p:grpSpPr>
            <a:xfrm>
              <a:off x="8629210" y="5490667"/>
              <a:ext cx="604248" cy="51194"/>
              <a:chOff x="1174831" y="3082080"/>
              <a:chExt cx="2224003" cy="188426"/>
            </a:xfrm>
          </p:grpSpPr>
          <p:grpSp>
            <p:nvGrpSpPr>
              <p:cNvPr id="120" name="群組 119"/>
              <p:cNvGrpSpPr/>
              <p:nvPr/>
            </p:nvGrpSpPr>
            <p:grpSpPr>
              <a:xfrm rot="13465222">
                <a:off x="1174831" y="3090841"/>
                <a:ext cx="179705" cy="179665"/>
                <a:chOff x="0" y="0"/>
                <a:chExt cx="179705" cy="179705"/>
              </a:xfrm>
            </p:grpSpPr>
            <p:sp>
              <p:nvSpPr>
                <p:cNvPr id="151" name="橢圓 150"/>
                <p:cNvSpPr/>
                <p:nvPr/>
              </p:nvSpPr>
              <p:spPr>
                <a:xfrm>
                  <a:off x="0" y="0"/>
                  <a:ext cx="179705" cy="17970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grpSp>
              <p:nvGrpSpPr>
                <p:cNvPr id="152" name="群組 151"/>
                <p:cNvGrpSpPr/>
                <p:nvPr/>
              </p:nvGrpSpPr>
              <p:grpSpPr>
                <a:xfrm>
                  <a:off x="0" y="0"/>
                  <a:ext cx="179705" cy="179705"/>
                  <a:chOff x="0" y="0"/>
                  <a:chExt cx="179705" cy="179705"/>
                </a:xfrm>
                <a:scene3d>
                  <a:camera prst="orthographicFront">
                    <a:rot lat="0" lon="0" rev="2700000"/>
                  </a:camera>
                  <a:lightRig rig="threePt" dir="t"/>
                </a:scene3d>
              </p:grpSpPr>
              <p:cxnSp>
                <p:nvCxnSpPr>
                  <p:cNvPr id="153" name="直線接點 152"/>
                  <p:cNvCxnSpPr/>
                  <p:nvPr/>
                </p:nvCxnSpPr>
                <p:spPr>
                  <a:xfrm>
                    <a:off x="0" y="90055"/>
                    <a:ext cx="179705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54" name="直線接點 153"/>
                  <p:cNvCxnSpPr/>
                  <p:nvPr/>
                </p:nvCxnSpPr>
                <p:spPr>
                  <a:xfrm>
                    <a:off x="90055" y="0"/>
                    <a:ext cx="0" cy="179705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</p:cxnSp>
            </p:grpSp>
          </p:grpSp>
          <p:grpSp>
            <p:nvGrpSpPr>
              <p:cNvPr id="121" name="群組 120"/>
              <p:cNvGrpSpPr/>
              <p:nvPr/>
            </p:nvGrpSpPr>
            <p:grpSpPr>
              <a:xfrm rot="13465222">
                <a:off x="1478692" y="3088062"/>
                <a:ext cx="179705" cy="179665"/>
                <a:chOff x="0" y="0"/>
                <a:chExt cx="179705" cy="179705"/>
              </a:xfrm>
            </p:grpSpPr>
            <p:sp>
              <p:nvSpPr>
                <p:cNvPr id="147" name="橢圓 146"/>
                <p:cNvSpPr/>
                <p:nvPr/>
              </p:nvSpPr>
              <p:spPr>
                <a:xfrm>
                  <a:off x="0" y="0"/>
                  <a:ext cx="179705" cy="17970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grpSp>
              <p:nvGrpSpPr>
                <p:cNvPr id="148" name="群組 147"/>
                <p:cNvGrpSpPr/>
                <p:nvPr/>
              </p:nvGrpSpPr>
              <p:grpSpPr>
                <a:xfrm>
                  <a:off x="0" y="0"/>
                  <a:ext cx="179705" cy="179705"/>
                  <a:chOff x="0" y="0"/>
                  <a:chExt cx="179705" cy="179705"/>
                </a:xfrm>
                <a:scene3d>
                  <a:camera prst="orthographicFront">
                    <a:rot lat="0" lon="0" rev="2700000"/>
                  </a:camera>
                  <a:lightRig rig="threePt" dir="t"/>
                </a:scene3d>
              </p:grpSpPr>
              <p:cxnSp>
                <p:nvCxnSpPr>
                  <p:cNvPr id="149" name="直線接點 148"/>
                  <p:cNvCxnSpPr/>
                  <p:nvPr/>
                </p:nvCxnSpPr>
                <p:spPr>
                  <a:xfrm>
                    <a:off x="0" y="90055"/>
                    <a:ext cx="179705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50" name="直線接點 149"/>
                  <p:cNvCxnSpPr/>
                  <p:nvPr/>
                </p:nvCxnSpPr>
                <p:spPr>
                  <a:xfrm>
                    <a:off x="90055" y="0"/>
                    <a:ext cx="0" cy="179705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</p:cxnSp>
            </p:grpSp>
          </p:grpSp>
          <p:grpSp>
            <p:nvGrpSpPr>
              <p:cNvPr id="122" name="群組 121"/>
              <p:cNvGrpSpPr/>
              <p:nvPr/>
            </p:nvGrpSpPr>
            <p:grpSpPr>
              <a:xfrm rot="13465222">
                <a:off x="1820998" y="3087918"/>
                <a:ext cx="179705" cy="179665"/>
                <a:chOff x="0" y="0"/>
                <a:chExt cx="179705" cy="179705"/>
              </a:xfrm>
            </p:grpSpPr>
            <p:sp>
              <p:nvSpPr>
                <p:cNvPr id="143" name="橢圓 142"/>
                <p:cNvSpPr/>
                <p:nvPr/>
              </p:nvSpPr>
              <p:spPr>
                <a:xfrm>
                  <a:off x="0" y="0"/>
                  <a:ext cx="179705" cy="17970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grpSp>
              <p:nvGrpSpPr>
                <p:cNvPr id="144" name="群組 143"/>
                <p:cNvGrpSpPr/>
                <p:nvPr/>
              </p:nvGrpSpPr>
              <p:grpSpPr>
                <a:xfrm>
                  <a:off x="0" y="0"/>
                  <a:ext cx="179705" cy="179705"/>
                  <a:chOff x="0" y="0"/>
                  <a:chExt cx="179705" cy="179705"/>
                </a:xfrm>
                <a:scene3d>
                  <a:camera prst="orthographicFront">
                    <a:rot lat="0" lon="0" rev="2700000"/>
                  </a:camera>
                  <a:lightRig rig="threePt" dir="t"/>
                </a:scene3d>
              </p:grpSpPr>
              <p:cxnSp>
                <p:nvCxnSpPr>
                  <p:cNvPr id="145" name="直線接點 144"/>
                  <p:cNvCxnSpPr/>
                  <p:nvPr/>
                </p:nvCxnSpPr>
                <p:spPr>
                  <a:xfrm>
                    <a:off x="0" y="90055"/>
                    <a:ext cx="179705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46" name="直線接點 145"/>
                  <p:cNvCxnSpPr/>
                  <p:nvPr/>
                </p:nvCxnSpPr>
                <p:spPr>
                  <a:xfrm>
                    <a:off x="90055" y="0"/>
                    <a:ext cx="0" cy="179705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</p:cxnSp>
            </p:grpSp>
          </p:grpSp>
          <p:grpSp>
            <p:nvGrpSpPr>
              <p:cNvPr id="123" name="群組 122"/>
              <p:cNvGrpSpPr/>
              <p:nvPr/>
            </p:nvGrpSpPr>
            <p:grpSpPr>
              <a:xfrm rot="13465222">
                <a:off x="2146389" y="3082080"/>
                <a:ext cx="179705" cy="179665"/>
                <a:chOff x="0" y="0"/>
                <a:chExt cx="179705" cy="179705"/>
              </a:xfrm>
            </p:grpSpPr>
            <p:sp>
              <p:nvSpPr>
                <p:cNvPr id="139" name="橢圓 138"/>
                <p:cNvSpPr/>
                <p:nvPr/>
              </p:nvSpPr>
              <p:spPr>
                <a:xfrm>
                  <a:off x="0" y="0"/>
                  <a:ext cx="179705" cy="17970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grpSp>
              <p:nvGrpSpPr>
                <p:cNvPr id="140" name="群組 139"/>
                <p:cNvGrpSpPr/>
                <p:nvPr/>
              </p:nvGrpSpPr>
              <p:grpSpPr>
                <a:xfrm>
                  <a:off x="0" y="0"/>
                  <a:ext cx="179705" cy="179705"/>
                  <a:chOff x="0" y="0"/>
                  <a:chExt cx="179705" cy="179705"/>
                </a:xfrm>
                <a:scene3d>
                  <a:camera prst="orthographicFront">
                    <a:rot lat="0" lon="0" rev="2700000"/>
                  </a:camera>
                  <a:lightRig rig="threePt" dir="t"/>
                </a:scene3d>
              </p:grpSpPr>
              <p:cxnSp>
                <p:nvCxnSpPr>
                  <p:cNvPr id="141" name="直線接點 140"/>
                  <p:cNvCxnSpPr/>
                  <p:nvPr/>
                </p:nvCxnSpPr>
                <p:spPr>
                  <a:xfrm>
                    <a:off x="0" y="90055"/>
                    <a:ext cx="179705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42" name="直線接點 141"/>
                  <p:cNvCxnSpPr/>
                  <p:nvPr/>
                </p:nvCxnSpPr>
                <p:spPr>
                  <a:xfrm>
                    <a:off x="90055" y="0"/>
                    <a:ext cx="0" cy="179705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</p:cxnSp>
            </p:grpSp>
          </p:grpSp>
          <p:grpSp>
            <p:nvGrpSpPr>
              <p:cNvPr id="124" name="群組 123"/>
              <p:cNvGrpSpPr/>
              <p:nvPr/>
            </p:nvGrpSpPr>
            <p:grpSpPr>
              <a:xfrm rot="13465222">
                <a:off x="2504717" y="3087773"/>
                <a:ext cx="179705" cy="179665"/>
                <a:chOff x="0" y="0"/>
                <a:chExt cx="179705" cy="179705"/>
              </a:xfrm>
            </p:grpSpPr>
            <p:sp>
              <p:nvSpPr>
                <p:cNvPr id="135" name="橢圓 134"/>
                <p:cNvSpPr/>
                <p:nvPr/>
              </p:nvSpPr>
              <p:spPr>
                <a:xfrm>
                  <a:off x="0" y="0"/>
                  <a:ext cx="179705" cy="17970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grpSp>
              <p:nvGrpSpPr>
                <p:cNvPr id="136" name="群組 135"/>
                <p:cNvGrpSpPr/>
                <p:nvPr/>
              </p:nvGrpSpPr>
              <p:grpSpPr>
                <a:xfrm>
                  <a:off x="0" y="0"/>
                  <a:ext cx="179705" cy="179705"/>
                  <a:chOff x="0" y="0"/>
                  <a:chExt cx="179705" cy="179705"/>
                </a:xfrm>
                <a:scene3d>
                  <a:camera prst="orthographicFront">
                    <a:rot lat="0" lon="0" rev="2700000"/>
                  </a:camera>
                  <a:lightRig rig="threePt" dir="t"/>
                </a:scene3d>
              </p:grpSpPr>
              <p:cxnSp>
                <p:nvCxnSpPr>
                  <p:cNvPr id="137" name="直線接點 136"/>
                  <p:cNvCxnSpPr/>
                  <p:nvPr/>
                </p:nvCxnSpPr>
                <p:spPr>
                  <a:xfrm>
                    <a:off x="0" y="90055"/>
                    <a:ext cx="179705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38" name="直線接點 137"/>
                  <p:cNvCxnSpPr/>
                  <p:nvPr/>
                </p:nvCxnSpPr>
                <p:spPr>
                  <a:xfrm>
                    <a:off x="90055" y="0"/>
                    <a:ext cx="0" cy="179705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</p:cxnSp>
            </p:grpSp>
          </p:grpSp>
          <p:grpSp>
            <p:nvGrpSpPr>
              <p:cNvPr id="125" name="群組 124"/>
              <p:cNvGrpSpPr/>
              <p:nvPr/>
            </p:nvGrpSpPr>
            <p:grpSpPr>
              <a:xfrm rot="13465222">
                <a:off x="2873442" y="3090841"/>
                <a:ext cx="179705" cy="179665"/>
                <a:chOff x="0" y="0"/>
                <a:chExt cx="179705" cy="179705"/>
              </a:xfrm>
            </p:grpSpPr>
            <p:sp>
              <p:nvSpPr>
                <p:cNvPr id="131" name="橢圓 130"/>
                <p:cNvSpPr/>
                <p:nvPr/>
              </p:nvSpPr>
              <p:spPr>
                <a:xfrm>
                  <a:off x="0" y="0"/>
                  <a:ext cx="179705" cy="17970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grpSp>
              <p:nvGrpSpPr>
                <p:cNvPr id="132" name="群組 131"/>
                <p:cNvGrpSpPr/>
                <p:nvPr/>
              </p:nvGrpSpPr>
              <p:grpSpPr>
                <a:xfrm>
                  <a:off x="0" y="0"/>
                  <a:ext cx="179705" cy="179705"/>
                  <a:chOff x="0" y="0"/>
                  <a:chExt cx="179705" cy="179705"/>
                </a:xfrm>
                <a:scene3d>
                  <a:camera prst="orthographicFront">
                    <a:rot lat="0" lon="0" rev="2700000"/>
                  </a:camera>
                  <a:lightRig rig="threePt" dir="t"/>
                </a:scene3d>
              </p:grpSpPr>
              <p:cxnSp>
                <p:nvCxnSpPr>
                  <p:cNvPr id="133" name="直線接點 132"/>
                  <p:cNvCxnSpPr/>
                  <p:nvPr/>
                </p:nvCxnSpPr>
                <p:spPr>
                  <a:xfrm>
                    <a:off x="0" y="90055"/>
                    <a:ext cx="179705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34" name="直線接點 133"/>
                  <p:cNvCxnSpPr/>
                  <p:nvPr/>
                </p:nvCxnSpPr>
                <p:spPr>
                  <a:xfrm>
                    <a:off x="90055" y="0"/>
                    <a:ext cx="0" cy="179705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</p:cxnSp>
            </p:grpSp>
          </p:grpSp>
          <p:grpSp>
            <p:nvGrpSpPr>
              <p:cNvPr id="126" name="群組 125"/>
              <p:cNvGrpSpPr/>
              <p:nvPr/>
            </p:nvGrpSpPr>
            <p:grpSpPr>
              <a:xfrm rot="13465222">
                <a:off x="3219129" y="3087772"/>
                <a:ext cx="179705" cy="179665"/>
                <a:chOff x="0" y="0"/>
                <a:chExt cx="179705" cy="179705"/>
              </a:xfrm>
            </p:grpSpPr>
            <p:sp>
              <p:nvSpPr>
                <p:cNvPr id="127" name="橢圓 126"/>
                <p:cNvSpPr/>
                <p:nvPr/>
              </p:nvSpPr>
              <p:spPr>
                <a:xfrm>
                  <a:off x="0" y="0"/>
                  <a:ext cx="179705" cy="17970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grpSp>
              <p:nvGrpSpPr>
                <p:cNvPr id="128" name="群組 127"/>
                <p:cNvGrpSpPr/>
                <p:nvPr/>
              </p:nvGrpSpPr>
              <p:grpSpPr>
                <a:xfrm>
                  <a:off x="0" y="0"/>
                  <a:ext cx="179705" cy="179705"/>
                  <a:chOff x="0" y="0"/>
                  <a:chExt cx="179705" cy="179705"/>
                </a:xfrm>
                <a:scene3d>
                  <a:camera prst="orthographicFront">
                    <a:rot lat="0" lon="0" rev="2700000"/>
                  </a:camera>
                  <a:lightRig rig="threePt" dir="t"/>
                </a:scene3d>
              </p:grpSpPr>
              <p:cxnSp>
                <p:nvCxnSpPr>
                  <p:cNvPr id="129" name="直線接點 128"/>
                  <p:cNvCxnSpPr/>
                  <p:nvPr/>
                </p:nvCxnSpPr>
                <p:spPr>
                  <a:xfrm>
                    <a:off x="0" y="90055"/>
                    <a:ext cx="179705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30" name="直線接點 129"/>
                  <p:cNvCxnSpPr/>
                  <p:nvPr/>
                </p:nvCxnSpPr>
                <p:spPr>
                  <a:xfrm>
                    <a:off x="90055" y="0"/>
                    <a:ext cx="0" cy="179705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</p:cxnSp>
            </p:grpSp>
          </p:grpSp>
        </p:grpSp>
      </p:grpSp>
      <p:grpSp>
        <p:nvGrpSpPr>
          <p:cNvPr id="242" name="群組 241"/>
          <p:cNvGrpSpPr/>
          <p:nvPr/>
        </p:nvGrpSpPr>
        <p:grpSpPr>
          <a:xfrm>
            <a:off x="8895426" y="4194706"/>
            <a:ext cx="1098029" cy="1277409"/>
            <a:chOff x="6956769" y="4546550"/>
            <a:chExt cx="855772" cy="995575"/>
          </a:xfrm>
        </p:grpSpPr>
        <p:grpSp>
          <p:nvGrpSpPr>
            <p:cNvPr id="305" name="群組 304"/>
            <p:cNvGrpSpPr/>
            <p:nvPr/>
          </p:nvGrpSpPr>
          <p:grpSpPr>
            <a:xfrm>
              <a:off x="6956769" y="4546550"/>
              <a:ext cx="855772" cy="995575"/>
              <a:chOff x="8296935" y="4749348"/>
              <a:chExt cx="1031682" cy="1200222"/>
            </a:xfrm>
          </p:grpSpPr>
          <p:sp>
            <p:nvSpPr>
              <p:cNvPr id="307" name="矩形 306"/>
              <p:cNvSpPr/>
              <p:nvPr/>
            </p:nvSpPr>
            <p:spPr>
              <a:xfrm>
                <a:off x="8366734" y="4889776"/>
                <a:ext cx="920990" cy="920991"/>
              </a:xfrm>
              <a:prstGeom prst="rect">
                <a:avLst/>
              </a:prstGeom>
              <a:solidFill>
                <a:srgbClr val="E7E6E6"/>
              </a:solidFill>
              <a:ln w="12700" cap="flat" cmpd="sng" algn="ctr">
                <a:noFill/>
                <a:prstDash val="lg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grpSp>
            <p:nvGrpSpPr>
              <p:cNvPr id="308" name="群組 307"/>
              <p:cNvGrpSpPr/>
              <p:nvPr/>
            </p:nvGrpSpPr>
            <p:grpSpPr>
              <a:xfrm>
                <a:off x="8296935" y="5863829"/>
                <a:ext cx="1030289" cy="85741"/>
                <a:chOff x="1168439" y="2811269"/>
                <a:chExt cx="2230395" cy="185614"/>
              </a:xfrm>
            </p:grpSpPr>
            <p:grpSp>
              <p:nvGrpSpPr>
                <p:cNvPr id="345" name="群組 344"/>
                <p:cNvGrpSpPr/>
                <p:nvPr/>
              </p:nvGrpSpPr>
              <p:grpSpPr>
                <a:xfrm rot="10800000">
                  <a:off x="1168439" y="2814845"/>
                  <a:ext cx="179705" cy="179665"/>
                  <a:chOff x="0" y="0"/>
                  <a:chExt cx="179705" cy="179705"/>
                </a:xfrm>
              </p:grpSpPr>
              <p:sp>
                <p:nvSpPr>
                  <p:cNvPr id="364" name="橢圓 363"/>
                  <p:cNvSpPr/>
                  <p:nvPr/>
                </p:nvSpPr>
                <p:spPr>
                  <a:xfrm>
                    <a:off x="0" y="0"/>
                    <a:ext cx="179705" cy="179705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365" name="橢圓 364"/>
                  <p:cNvSpPr/>
                  <p:nvPr/>
                </p:nvSpPr>
                <p:spPr>
                  <a:xfrm>
                    <a:off x="60126" y="60330"/>
                    <a:ext cx="59452" cy="59452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  <p:grpSp>
              <p:nvGrpSpPr>
                <p:cNvPr id="346" name="群組 345"/>
                <p:cNvGrpSpPr/>
                <p:nvPr/>
              </p:nvGrpSpPr>
              <p:grpSpPr>
                <a:xfrm rot="10800000">
                  <a:off x="1478692" y="2811269"/>
                  <a:ext cx="179705" cy="179665"/>
                  <a:chOff x="0" y="0"/>
                  <a:chExt cx="179705" cy="179705"/>
                </a:xfrm>
              </p:grpSpPr>
              <p:sp>
                <p:nvSpPr>
                  <p:cNvPr id="362" name="橢圓 361"/>
                  <p:cNvSpPr/>
                  <p:nvPr/>
                </p:nvSpPr>
                <p:spPr>
                  <a:xfrm>
                    <a:off x="0" y="0"/>
                    <a:ext cx="179705" cy="179705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363" name="橢圓 362"/>
                  <p:cNvSpPr/>
                  <p:nvPr/>
                </p:nvSpPr>
                <p:spPr>
                  <a:xfrm>
                    <a:off x="60126" y="60330"/>
                    <a:ext cx="59452" cy="59452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  <p:grpSp>
              <p:nvGrpSpPr>
                <p:cNvPr id="347" name="群組 346"/>
                <p:cNvGrpSpPr/>
                <p:nvPr/>
              </p:nvGrpSpPr>
              <p:grpSpPr>
                <a:xfrm rot="10800000">
                  <a:off x="1819149" y="2811472"/>
                  <a:ext cx="179705" cy="179665"/>
                  <a:chOff x="0" y="0"/>
                  <a:chExt cx="179705" cy="179705"/>
                </a:xfrm>
              </p:grpSpPr>
              <p:sp>
                <p:nvSpPr>
                  <p:cNvPr id="360" name="橢圓 359"/>
                  <p:cNvSpPr/>
                  <p:nvPr/>
                </p:nvSpPr>
                <p:spPr>
                  <a:xfrm>
                    <a:off x="0" y="0"/>
                    <a:ext cx="179705" cy="179705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361" name="橢圓 360"/>
                  <p:cNvSpPr/>
                  <p:nvPr/>
                </p:nvSpPr>
                <p:spPr>
                  <a:xfrm>
                    <a:off x="60126" y="60330"/>
                    <a:ext cx="59452" cy="59452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  <p:grpSp>
              <p:nvGrpSpPr>
                <p:cNvPr id="348" name="群組 347"/>
                <p:cNvGrpSpPr/>
                <p:nvPr/>
              </p:nvGrpSpPr>
              <p:grpSpPr>
                <a:xfrm rot="10800000">
                  <a:off x="2146391" y="2817218"/>
                  <a:ext cx="179705" cy="179665"/>
                  <a:chOff x="0" y="0"/>
                  <a:chExt cx="179705" cy="179705"/>
                </a:xfrm>
              </p:grpSpPr>
              <p:sp>
                <p:nvSpPr>
                  <p:cNvPr id="358" name="橢圓 357"/>
                  <p:cNvSpPr/>
                  <p:nvPr/>
                </p:nvSpPr>
                <p:spPr>
                  <a:xfrm>
                    <a:off x="0" y="0"/>
                    <a:ext cx="179705" cy="179705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359" name="橢圓 358"/>
                  <p:cNvSpPr/>
                  <p:nvPr/>
                </p:nvSpPr>
                <p:spPr>
                  <a:xfrm>
                    <a:off x="60126" y="60330"/>
                    <a:ext cx="59452" cy="59452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  <p:grpSp>
              <p:nvGrpSpPr>
                <p:cNvPr id="349" name="群組 348"/>
                <p:cNvGrpSpPr/>
                <p:nvPr/>
              </p:nvGrpSpPr>
              <p:grpSpPr>
                <a:xfrm rot="10800000">
                  <a:off x="2501188" y="2811269"/>
                  <a:ext cx="179705" cy="179665"/>
                  <a:chOff x="0" y="0"/>
                  <a:chExt cx="179705" cy="179705"/>
                </a:xfrm>
              </p:grpSpPr>
              <p:sp>
                <p:nvSpPr>
                  <p:cNvPr id="356" name="橢圓 355"/>
                  <p:cNvSpPr/>
                  <p:nvPr/>
                </p:nvSpPr>
                <p:spPr>
                  <a:xfrm>
                    <a:off x="0" y="0"/>
                    <a:ext cx="179705" cy="179705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357" name="橢圓 356"/>
                  <p:cNvSpPr/>
                  <p:nvPr/>
                </p:nvSpPr>
                <p:spPr>
                  <a:xfrm>
                    <a:off x="60126" y="60330"/>
                    <a:ext cx="59452" cy="59452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  <p:grpSp>
              <p:nvGrpSpPr>
                <p:cNvPr id="350" name="群組 349"/>
                <p:cNvGrpSpPr/>
                <p:nvPr/>
              </p:nvGrpSpPr>
              <p:grpSpPr>
                <a:xfrm rot="10800000">
                  <a:off x="2873443" y="2811269"/>
                  <a:ext cx="179705" cy="179665"/>
                  <a:chOff x="0" y="0"/>
                  <a:chExt cx="179705" cy="179705"/>
                </a:xfrm>
              </p:grpSpPr>
              <p:sp>
                <p:nvSpPr>
                  <p:cNvPr id="354" name="橢圓 353"/>
                  <p:cNvSpPr/>
                  <p:nvPr/>
                </p:nvSpPr>
                <p:spPr>
                  <a:xfrm>
                    <a:off x="0" y="0"/>
                    <a:ext cx="179705" cy="179705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355" name="橢圓 354"/>
                  <p:cNvSpPr/>
                  <p:nvPr/>
                </p:nvSpPr>
                <p:spPr>
                  <a:xfrm>
                    <a:off x="60126" y="60330"/>
                    <a:ext cx="59452" cy="59452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  <p:grpSp>
              <p:nvGrpSpPr>
                <p:cNvPr id="351" name="群組 350"/>
                <p:cNvGrpSpPr/>
                <p:nvPr/>
              </p:nvGrpSpPr>
              <p:grpSpPr>
                <a:xfrm rot="10800000">
                  <a:off x="3219129" y="2811269"/>
                  <a:ext cx="179705" cy="179665"/>
                  <a:chOff x="0" y="0"/>
                  <a:chExt cx="179705" cy="179705"/>
                </a:xfrm>
              </p:grpSpPr>
              <p:sp>
                <p:nvSpPr>
                  <p:cNvPr id="352" name="橢圓 351"/>
                  <p:cNvSpPr/>
                  <p:nvPr/>
                </p:nvSpPr>
                <p:spPr>
                  <a:xfrm>
                    <a:off x="0" y="0"/>
                    <a:ext cx="179705" cy="179705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353" name="橢圓 352"/>
                  <p:cNvSpPr/>
                  <p:nvPr/>
                </p:nvSpPr>
                <p:spPr>
                  <a:xfrm>
                    <a:off x="60126" y="60330"/>
                    <a:ext cx="59452" cy="59452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09" name="群組 308"/>
              <p:cNvGrpSpPr/>
              <p:nvPr/>
            </p:nvGrpSpPr>
            <p:grpSpPr>
              <a:xfrm>
                <a:off x="8305902" y="4749348"/>
                <a:ext cx="1022715" cy="86648"/>
                <a:chOff x="1174831" y="3082080"/>
                <a:chExt cx="2224003" cy="188426"/>
              </a:xfrm>
            </p:grpSpPr>
            <p:grpSp>
              <p:nvGrpSpPr>
                <p:cNvPr id="310" name="群組 309"/>
                <p:cNvGrpSpPr/>
                <p:nvPr/>
              </p:nvGrpSpPr>
              <p:grpSpPr>
                <a:xfrm rot="13465222">
                  <a:off x="1174831" y="3090841"/>
                  <a:ext cx="179705" cy="179665"/>
                  <a:chOff x="0" y="0"/>
                  <a:chExt cx="179705" cy="179705"/>
                </a:xfrm>
              </p:grpSpPr>
              <p:sp>
                <p:nvSpPr>
                  <p:cNvPr id="341" name="橢圓 340"/>
                  <p:cNvSpPr/>
                  <p:nvPr/>
                </p:nvSpPr>
                <p:spPr>
                  <a:xfrm>
                    <a:off x="0" y="0"/>
                    <a:ext cx="179705" cy="179705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grpSp>
                <p:nvGrpSpPr>
                  <p:cNvPr id="342" name="群組 341"/>
                  <p:cNvGrpSpPr/>
                  <p:nvPr/>
                </p:nvGrpSpPr>
                <p:grpSpPr>
                  <a:xfrm>
                    <a:off x="0" y="0"/>
                    <a:ext cx="179705" cy="179705"/>
                    <a:chOff x="0" y="0"/>
                    <a:chExt cx="179705" cy="179705"/>
                  </a:xfrm>
                  <a:scene3d>
                    <a:camera prst="orthographicFront">
                      <a:rot lat="0" lon="0" rev="2700000"/>
                    </a:camera>
                    <a:lightRig rig="threePt" dir="t"/>
                  </a:scene3d>
                </p:grpSpPr>
                <p:cxnSp>
                  <p:nvCxnSpPr>
                    <p:cNvPr id="343" name="直線接點 342"/>
                    <p:cNvCxnSpPr/>
                    <p:nvPr/>
                  </p:nvCxnSpPr>
                  <p:spPr>
                    <a:xfrm>
                      <a:off x="0" y="90055"/>
                      <a:ext cx="179705" cy="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344" name="直線接點 343"/>
                    <p:cNvCxnSpPr/>
                    <p:nvPr/>
                  </p:nvCxnSpPr>
                  <p:spPr>
                    <a:xfrm>
                      <a:off x="90055" y="0"/>
                      <a:ext cx="0" cy="179705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</p:cxnSp>
              </p:grpSp>
            </p:grpSp>
            <p:grpSp>
              <p:nvGrpSpPr>
                <p:cNvPr id="311" name="群組 310"/>
                <p:cNvGrpSpPr/>
                <p:nvPr/>
              </p:nvGrpSpPr>
              <p:grpSpPr>
                <a:xfrm rot="13465222">
                  <a:off x="1478692" y="3088062"/>
                  <a:ext cx="179705" cy="179665"/>
                  <a:chOff x="0" y="0"/>
                  <a:chExt cx="179705" cy="179705"/>
                </a:xfrm>
              </p:grpSpPr>
              <p:sp>
                <p:nvSpPr>
                  <p:cNvPr id="337" name="橢圓 336"/>
                  <p:cNvSpPr/>
                  <p:nvPr/>
                </p:nvSpPr>
                <p:spPr>
                  <a:xfrm>
                    <a:off x="0" y="0"/>
                    <a:ext cx="179705" cy="179705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grpSp>
                <p:nvGrpSpPr>
                  <p:cNvPr id="338" name="群組 337"/>
                  <p:cNvGrpSpPr/>
                  <p:nvPr/>
                </p:nvGrpSpPr>
                <p:grpSpPr>
                  <a:xfrm>
                    <a:off x="0" y="0"/>
                    <a:ext cx="179705" cy="179705"/>
                    <a:chOff x="0" y="0"/>
                    <a:chExt cx="179705" cy="179705"/>
                  </a:xfrm>
                  <a:scene3d>
                    <a:camera prst="orthographicFront">
                      <a:rot lat="0" lon="0" rev="2700000"/>
                    </a:camera>
                    <a:lightRig rig="threePt" dir="t"/>
                  </a:scene3d>
                </p:grpSpPr>
                <p:cxnSp>
                  <p:nvCxnSpPr>
                    <p:cNvPr id="339" name="直線接點 338"/>
                    <p:cNvCxnSpPr/>
                    <p:nvPr/>
                  </p:nvCxnSpPr>
                  <p:spPr>
                    <a:xfrm>
                      <a:off x="0" y="90055"/>
                      <a:ext cx="179705" cy="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340" name="直線接點 339"/>
                    <p:cNvCxnSpPr/>
                    <p:nvPr/>
                  </p:nvCxnSpPr>
                  <p:spPr>
                    <a:xfrm>
                      <a:off x="90055" y="0"/>
                      <a:ext cx="0" cy="179705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</p:cxnSp>
              </p:grpSp>
            </p:grpSp>
            <p:grpSp>
              <p:nvGrpSpPr>
                <p:cNvPr id="312" name="群組 311"/>
                <p:cNvGrpSpPr/>
                <p:nvPr/>
              </p:nvGrpSpPr>
              <p:grpSpPr>
                <a:xfrm rot="13465222">
                  <a:off x="1820998" y="3087918"/>
                  <a:ext cx="179705" cy="179665"/>
                  <a:chOff x="0" y="0"/>
                  <a:chExt cx="179705" cy="179705"/>
                </a:xfrm>
              </p:grpSpPr>
              <p:sp>
                <p:nvSpPr>
                  <p:cNvPr id="333" name="橢圓 332"/>
                  <p:cNvSpPr/>
                  <p:nvPr/>
                </p:nvSpPr>
                <p:spPr>
                  <a:xfrm>
                    <a:off x="0" y="0"/>
                    <a:ext cx="179705" cy="179705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grpSp>
                <p:nvGrpSpPr>
                  <p:cNvPr id="334" name="群組 333"/>
                  <p:cNvGrpSpPr/>
                  <p:nvPr/>
                </p:nvGrpSpPr>
                <p:grpSpPr>
                  <a:xfrm>
                    <a:off x="0" y="0"/>
                    <a:ext cx="179705" cy="179705"/>
                    <a:chOff x="0" y="0"/>
                    <a:chExt cx="179705" cy="179705"/>
                  </a:xfrm>
                  <a:scene3d>
                    <a:camera prst="orthographicFront">
                      <a:rot lat="0" lon="0" rev="2700000"/>
                    </a:camera>
                    <a:lightRig rig="threePt" dir="t"/>
                  </a:scene3d>
                </p:grpSpPr>
                <p:cxnSp>
                  <p:nvCxnSpPr>
                    <p:cNvPr id="335" name="直線接點 334"/>
                    <p:cNvCxnSpPr/>
                    <p:nvPr/>
                  </p:nvCxnSpPr>
                  <p:spPr>
                    <a:xfrm>
                      <a:off x="0" y="90055"/>
                      <a:ext cx="179705" cy="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336" name="直線接點 335"/>
                    <p:cNvCxnSpPr/>
                    <p:nvPr/>
                  </p:nvCxnSpPr>
                  <p:spPr>
                    <a:xfrm>
                      <a:off x="90055" y="0"/>
                      <a:ext cx="0" cy="179705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</p:cxnSp>
              </p:grpSp>
            </p:grpSp>
            <p:grpSp>
              <p:nvGrpSpPr>
                <p:cNvPr id="313" name="群組 312"/>
                <p:cNvGrpSpPr/>
                <p:nvPr/>
              </p:nvGrpSpPr>
              <p:grpSpPr>
                <a:xfrm rot="13465222">
                  <a:off x="2146389" y="3082080"/>
                  <a:ext cx="179705" cy="179665"/>
                  <a:chOff x="0" y="0"/>
                  <a:chExt cx="179705" cy="179705"/>
                </a:xfrm>
              </p:grpSpPr>
              <p:sp>
                <p:nvSpPr>
                  <p:cNvPr id="329" name="橢圓 328"/>
                  <p:cNvSpPr/>
                  <p:nvPr/>
                </p:nvSpPr>
                <p:spPr>
                  <a:xfrm>
                    <a:off x="0" y="0"/>
                    <a:ext cx="179705" cy="179705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grpSp>
                <p:nvGrpSpPr>
                  <p:cNvPr id="330" name="群組 329"/>
                  <p:cNvGrpSpPr/>
                  <p:nvPr/>
                </p:nvGrpSpPr>
                <p:grpSpPr>
                  <a:xfrm>
                    <a:off x="0" y="0"/>
                    <a:ext cx="179705" cy="179705"/>
                    <a:chOff x="0" y="0"/>
                    <a:chExt cx="179705" cy="179705"/>
                  </a:xfrm>
                  <a:scene3d>
                    <a:camera prst="orthographicFront">
                      <a:rot lat="0" lon="0" rev="2700000"/>
                    </a:camera>
                    <a:lightRig rig="threePt" dir="t"/>
                  </a:scene3d>
                </p:grpSpPr>
                <p:cxnSp>
                  <p:nvCxnSpPr>
                    <p:cNvPr id="331" name="直線接點 330"/>
                    <p:cNvCxnSpPr/>
                    <p:nvPr/>
                  </p:nvCxnSpPr>
                  <p:spPr>
                    <a:xfrm>
                      <a:off x="0" y="90055"/>
                      <a:ext cx="179705" cy="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332" name="直線接點 331"/>
                    <p:cNvCxnSpPr/>
                    <p:nvPr/>
                  </p:nvCxnSpPr>
                  <p:spPr>
                    <a:xfrm>
                      <a:off x="90055" y="0"/>
                      <a:ext cx="0" cy="179705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</p:cxnSp>
              </p:grpSp>
            </p:grpSp>
            <p:grpSp>
              <p:nvGrpSpPr>
                <p:cNvPr id="314" name="群組 313"/>
                <p:cNvGrpSpPr/>
                <p:nvPr/>
              </p:nvGrpSpPr>
              <p:grpSpPr>
                <a:xfrm rot="13465222">
                  <a:off x="2504717" y="3087773"/>
                  <a:ext cx="179705" cy="179665"/>
                  <a:chOff x="0" y="0"/>
                  <a:chExt cx="179705" cy="179705"/>
                </a:xfrm>
              </p:grpSpPr>
              <p:sp>
                <p:nvSpPr>
                  <p:cNvPr id="325" name="橢圓 324"/>
                  <p:cNvSpPr/>
                  <p:nvPr/>
                </p:nvSpPr>
                <p:spPr>
                  <a:xfrm>
                    <a:off x="0" y="0"/>
                    <a:ext cx="179705" cy="179705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grpSp>
                <p:nvGrpSpPr>
                  <p:cNvPr id="326" name="群組 325"/>
                  <p:cNvGrpSpPr/>
                  <p:nvPr/>
                </p:nvGrpSpPr>
                <p:grpSpPr>
                  <a:xfrm>
                    <a:off x="0" y="0"/>
                    <a:ext cx="179705" cy="179705"/>
                    <a:chOff x="0" y="0"/>
                    <a:chExt cx="179705" cy="179705"/>
                  </a:xfrm>
                  <a:scene3d>
                    <a:camera prst="orthographicFront">
                      <a:rot lat="0" lon="0" rev="2700000"/>
                    </a:camera>
                    <a:lightRig rig="threePt" dir="t"/>
                  </a:scene3d>
                </p:grpSpPr>
                <p:cxnSp>
                  <p:nvCxnSpPr>
                    <p:cNvPr id="327" name="直線接點 326"/>
                    <p:cNvCxnSpPr/>
                    <p:nvPr/>
                  </p:nvCxnSpPr>
                  <p:spPr>
                    <a:xfrm>
                      <a:off x="0" y="90055"/>
                      <a:ext cx="179705" cy="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328" name="直線接點 327"/>
                    <p:cNvCxnSpPr/>
                    <p:nvPr/>
                  </p:nvCxnSpPr>
                  <p:spPr>
                    <a:xfrm>
                      <a:off x="90055" y="0"/>
                      <a:ext cx="0" cy="179705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</p:cxnSp>
              </p:grpSp>
            </p:grpSp>
            <p:grpSp>
              <p:nvGrpSpPr>
                <p:cNvPr id="315" name="群組 314"/>
                <p:cNvGrpSpPr/>
                <p:nvPr/>
              </p:nvGrpSpPr>
              <p:grpSpPr>
                <a:xfrm rot="13465222">
                  <a:off x="2873442" y="3090841"/>
                  <a:ext cx="179705" cy="179665"/>
                  <a:chOff x="0" y="0"/>
                  <a:chExt cx="179705" cy="179705"/>
                </a:xfrm>
              </p:grpSpPr>
              <p:sp>
                <p:nvSpPr>
                  <p:cNvPr id="321" name="橢圓 320"/>
                  <p:cNvSpPr/>
                  <p:nvPr/>
                </p:nvSpPr>
                <p:spPr>
                  <a:xfrm>
                    <a:off x="0" y="0"/>
                    <a:ext cx="179705" cy="179705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grpSp>
                <p:nvGrpSpPr>
                  <p:cNvPr id="322" name="群組 321"/>
                  <p:cNvGrpSpPr/>
                  <p:nvPr/>
                </p:nvGrpSpPr>
                <p:grpSpPr>
                  <a:xfrm>
                    <a:off x="0" y="0"/>
                    <a:ext cx="179705" cy="179705"/>
                    <a:chOff x="0" y="0"/>
                    <a:chExt cx="179705" cy="179705"/>
                  </a:xfrm>
                  <a:scene3d>
                    <a:camera prst="orthographicFront">
                      <a:rot lat="0" lon="0" rev="2700000"/>
                    </a:camera>
                    <a:lightRig rig="threePt" dir="t"/>
                  </a:scene3d>
                </p:grpSpPr>
                <p:cxnSp>
                  <p:nvCxnSpPr>
                    <p:cNvPr id="323" name="直線接點 322"/>
                    <p:cNvCxnSpPr/>
                    <p:nvPr/>
                  </p:nvCxnSpPr>
                  <p:spPr>
                    <a:xfrm>
                      <a:off x="0" y="90055"/>
                      <a:ext cx="179705" cy="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324" name="直線接點 323"/>
                    <p:cNvCxnSpPr/>
                    <p:nvPr/>
                  </p:nvCxnSpPr>
                  <p:spPr>
                    <a:xfrm>
                      <a:off x="90055" y="0"/>
                      <a:ext cx="0" cy="179705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</p:cxnSp>
              </p:grpSp>
            </p:grpSp>
            <p:grpSp>
              <p:nvGrpSpPr>
                <p:cNvPr id="316" name="群組 315"/>
                <p:cNvGrpSpPr/>
                <p:nvPr/>
              </p:nvGrpSpPr>
              <p:grpSpPr>
                <a:xfrm rot="13465222">
                  <a:off x="3219129" y="3087772"/>
                  <a:ext cx="179705" cy="179665"/>
                  <a:chOff x="0" y="0"/>
                  <a:chExt cx="179705" cy="179705"/>
                </a:xfrm>
              </p:grpSpPr>
              <p:sp>
                <p:nvSpPr>
                  <p:cNvPr id="317" name="橢圓 316"/>
                  <p:cNvSpPr/>
                  <p:nvPr/>
                </p:nvSpPr>
                <p:spPr>
                  <a:xfrm>
                    <a:off x="0" y="0"/>
                    <a:ext cx="179705" cy="179705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grpSp>
                <p:nvGrpSpPr>
                  <p:cNvPr id="318" name="群組 317"/>
                  <p:cNvGrpSpPr/>
                  <p:nvPr/>
                </p:nvGrpSpPr>
                <p:grpSpPr>
                  <a:xfrm>
                    <a:off x="0" y="0"/>
                    <a:ext cx="179705" cy="179705"/>
                    <a:chOff x="0" y="0"/>
                    <a:chExt cx="179705" cy="179705"/>
                  </a:xfrm>
                  <a:scene3d>
                    <a:camera prst="orthographicFront">
                      <a:rot lat="0" lon="0" rev="2700000"/>
                    </a:camera>
                    <a:lightRig rig="threePt" dir="t"/>
                  </a:scene3d>
                </p:grpSpPr>
                <p:cxnSp>
                  <p:nvCxnSpPr>
                    <p:cNvPr id="319" name="直線接點 318"/>
                    <p:cNvCxnSpPr/>
                    <p:nvPr/>
                  </p:nvCxnSpPr>
                  <p:spPr>
                    <a:xfrm>
                      <a:off x="0" y="90055"/>
                      <a:ext cx="179705" cy="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320" name="直線接點 319"/>
                    <p:cNvCxnSpPr/>
                    <p:nvPr/>
                  </p:nvCxnSpPr>
                  <p:spPr>
                    <a:xfrm>
                      <a:off x="90055" y="0"/>
                      <a:ext cx="0" cy="179705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</p:cxnSp>
              </p:grpSp>
            </p:grpSp>
          </p:grpSp>
        </p:grpSp>
        <p:sp>
          <p:nvSpPr>
            <p:cNvPr id="306" name="橢圓 305"/>
            <p:cNvSpPr/>
            <p:nvPr/>
          </p:nvSpPr>
          <p:spPr>
            <a:xfrm>
              <a:off x="7103632" y="5020692"/>
              <a:ext cx="579957" cy="39033"/>
            </a:xfrm>
            <a:prstGeom prst="ellipse">
              <a:avLst/>
            </a:prstGeom>
            <a:solidFill>
              <a:sysClr val="window" lastClr="FFFFFF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243" name="群組 242"/>
          <p:cNvGrpSpPr/>
          <p:nvPr/>
        </p:nvGrpSpPr>
        <p:grpSpPr>
          <a:xfrm>
            <a:off x="10177325" y="4235186"/>
            <a:ext cx="1332776" cy="1199899"/>
            <a:chOff x="6898216" y="5778295"/>
            <a:chExt cx="986059" cy="887750"/>
          </a:xfrm>
        </p:grpSpPr>
        <p:grpSp>
          <p:nvGrpSpPr>
            <p:cNvPr id="244" name="群組 243"/>
            <p:cNvGrpSpPr/>
            <p:nvPr/>
          </p:nvGrpSpPr>
          <p:grpSpPr>
            <a:xfrm>
              <a:off x="6898216" y="5778295"/>
              <a:ext cx="986059" cy="887750"/>
              <a:chOff x="9657734" y="4826756"/>
              <a:chExt cx="1154969" cy="1039820"/>
            </a:xfrm>
          </p:grpSpPr>
          <p:sp>
            <p:nvSpPr>
              <p:cNvPr id="246" name="矩形 245"/>
              <p:cNvSpPr/>
              <p:nvPr/>
            </p:nvSpPr>
            <p:spPr>
              <a:xfrm>
                <a:off x="9795780" y="4887618"/>
                <a:ext cx="879929" cy="918173"/>
              </a:xfrm>
              <a:prstGeom prst="rect">
                <a:avLst/>
              </a:prstGeom>
              <a:solidFill>
                <a:srgbClr val="E7E6E6"/>
              </a:solidFill>
              <a:ln w="12700" cap="flat" cmpd="sng" algn="ctr">
                <a:noFill/>
                <a:prstDash val="lg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grpSp>
            <p:nvGrpSpPr>
              <p:cNvPr id="247" name="群組 246"/>
              <p:cNvGrpSpPr/>
              <p:nvPr/>
            </p:nvGrpSpPr>
            <p:grpSpPr>
              <a:xfrm rot="5400000">
                <a:off x="10254688" y="5299030"/>
                <a:ext cx="1030289" cy="85741"/>
                <a:chOff x="1168439" y="2811269"/>
                <a:chExt cx="2230395" cy="185614"/>
              </a:xfrm>
            </p:grpSpPr>
            <p:grpSp>
              <p:nvGrpSpPr>
                <p:cNvPr id="284" name="群組 283"/>
                <p:cNvGrpSpPr/>
                <p:nvPr/>
              </p:nvGrpSpPr>
              <p:grpSpPr>
                <a:xfrm rot="10800000">
                  <a:off x="1168439" y="2814845"/>
                  <a:ext cx="179705" cy="179665"/>
                  <a:chOff x="0" y="0"/>
                  <a:chExt cx="179705" cy="179705"/>
                </a:xfrm>
              </p:grpSpPr>
              <p:sp>
                <p:nvSpPr>
                  <p:cNvPr id="303" name="橢圓 302"/>
                  <p:cNvSpPr/>
                  <p:nvPr/>
                </p:nvSpPr>
                <p:spPr>
                  <a:xfrm>
                    <a:off x="0" y="0"/>
                    <a:ext cx="179705" cy="179705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304" name="橢圓 303"/>
                  <p:cNvSpPr/>
                  <p:nvPr/>
                </p:nvSpPr>
                <p:spPr>
                  <a:xfrm>
                    <a:off x="60126" y="60330"/>
                    <a:ext cx="59452" cy="59452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  <p:grpSp>
              <p:nvGrpSpPr>
                <p:cNvPr id="285" name="群組 284"/>
                <p:cNvGrpSpPr/>
                <p:nvPr/>
              </p:nvGrpSpPr>
              <p:grpSpPr>
                <a:xfrm rot="10800000">
                  <a:off x="1478692" y="2811269"/>
                  <a:ext cx="179705" cy="179665"/>
                  <a:chOff x="0" y="0"/>
                  <a:chExt cx="179705" cy="179705"/>
                </a:xfrm>
              </p:grpSpPr>
              <p:sp>
                <p:nvSpPr>
                  <p:cNvPr id="301" name="橢圓 300"/>
                  <p:cNvSpPr/>
                  <p:nvPr/>
                </p:nvSpPr>
                <p:spPr>
                  <a:xfrm>
                    <a:off x="0" y="0"/>
                    <a:ext cx="179705" cy="179705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302" name="橢圓 301"/>
                  <p:cNvSpPr/>
                  <p:nvPr/>
                </p:nvSpPr>
                <p:spPr>
                  <a:xfrm>
                    <a:off x="60126" y="60330"/>
                    <a:ext cx="59452" cy="59452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  <p:grpSp>
              <p:nvGrpSpPr>
                <p:cNvPr id="286" name="群組 285"/>
                <p:cNvGrpSpPr/>
                <p:nvPr/>
              </p:nvGrpSpPr>
              <p:grpSpPr>
                <a:xfrm rot="10800000">
                  <a:off x="1819149" y="2811472"/>
                  <a:ext cx="179705" cy="179665"/>
                  <a:chOff x="0" y="0"/>
                  <a:chExt cx="179705" cy="179705"/>
                </a:xfrm>
              </p:grpSpPr>
              <p:sp>
                <p:nvSpPr>
                  <p:cNvPr id="299" name="橢圓 298"/>
                  <p:cNvSpPr/>
                  <p:nvPr/>
                </p:nvSpPr>
                <p:spPr>
                  <a:xfrm>
                    <a:off x="0" y="0"/>
                    <a:ext cx="179705" cy="179705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300" name="橢圓 299"/>
                  <p:cNvSpPr/>
                  <p:nvPr/>
                </p:nvSpPr>
                <p:spPr>
                  <a:xfrm>
                    <a:off x="60126" y="60330"/>
                    <a:ext cx="59452" cy="59452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  <p:grpSp>
              <p:nvGrpSpPr>
                <p:cNvPr id="287" name="群組 286"/>
                <p:cNvGrpSpPr/>
                <p:nvPr/>
              </p:nvGrpSpPr>
              <p:grpSpPr>
                <a:xfrm rot="10800000">
                  <a:off x="2146391" y="2817218"/>
                  <a:ext cx="179705" cy="179665"/>
                  <a:chOff x="0" y="0"/>
                  <a:chExt cx="179705" cy="179705"/>
                </a:xfrm>
              </p:grpSpPr>
              <p:sp>
                <p:nvSpPr>
                  <p:cNvPr id="297" name="橢圓 296"/>
                  <p:cNvSpPr/>
                  <p:nvPr/>
                </p:nvSpPr>
                <p:spPr>
                  <a:xfrm>
                    <a:off x="0" y="0"/>
                    <a:ext cx="179705" cy="179705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298" name="橢圓 297"/>
                  <p:cNvSpPr/>
                  <p:nvPr/>
                </p:nvSpPr>
                <p:spPr>
                  <a:xfrm>
                    <a:off x="60126" y="60330"/>
                    <a:ext cx="59452" cy="59452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  <p:grpSp>
              <p:nvGrpSpPr>
                <p:cNvPr id="288" name="群組 287"/>
                <p:cNvGrpSpPr/>
                <p:nvPr/>
              </p:nvGrpSpPr>
              <p:grpSpPr>
                <a:xfrm rot="10800000">
                  <a:off x="2501188" y="2811269"/>
                  <a:ext cx="179705" cy="179665"/>
                  <a:chOff x="0" y="0"/>
                  <a:chExt cx="179705" cy="179705"/>
                </a:xfrm>
              </p:grpSpPr>
              <p:sp>
                <p:nvSpPr>
                  <p:cNvPr id="295" name="橢圓 294"/>
                  <p:cNvSpPr/>
                  <p:nvPr/>
                </p:nvSpPr>
                <p:spPr>
                  <a:xfrm>
                    <a:off x="0" y="0"/>
                    <a:ext cx="179705" cy="179705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296" name="橢圓 295"/>
                  <p:cNvSpPr/>
                  <p:nvPr/>
                </p:nvSpPr>
                <p:spPr>
                  <a:xfrm>
                    <a:off x="60126" y="60330"/>
                    <a:ext cx="59452" cy="59452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  <p:grpSp>
              <p:nvGrpSpPr>
                <p:cNvPr id="289" name="群組 288"/>
                <p:cNvGrpSpPr/>
                <p:nvPr/>
              </p:nvGrpSpPr>
              <p:grpSpPr>
                <a:xfrm rot="10800000">
                  <a:off x="2873443" y="2811269"/>
                  <a:ext cx="179705" cy="179665"/>
                  <a:chOff x="0" y="0"/>
                  <a:chExt cx="179705" cy="179705"/>
                </a:xfrm>
              </p:grpSpPr>
              <p:sp>
                <p:nvSpPr>
                  <p:cNvPr id="293" name="橢圓 292"/>
                  <p:cNvSpPr/>
                  <p:nvPr/>
                </p:nvSpPr>
                <p:spPr>
                  <a:xfrm>
                    <a:off x="0" y="0"/>
                    <a:ext cx="179705" cy="179705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294" name="橢圓 293"/>
                  <p:cNvSpPr/>
                  <p:nvPr/>
                </p:nvSpPr>
                <p:spPr>
                  <a:xfrm>
                    <a:off x="60126" y="60330"/>
                    <a:ext cx="59452" cy="59452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  <p:grpSp>
              <p:nvGrpSpPr>
                <p:cNvPr id="290" name="群組 289"/>
                <p:cNvGrpSpPr/>
                <p:nvPr/>
              </p:nvGrpSpPr>
              <p:grpSpPr>
                <a:xfrm rot="10800000">
                  <a:off x="3219129" y="2811269"/>
                  <a:ext cx="179705" cy="179665"/>
                  <a:chOff x="0" y="0"/>
                  <a:chExt cx="179705" cy="179705"/>
                </a:xfrm>
              </p:grpSpPr>
              <p:sp>
                <p:nvSpPr>
                  <p:cNvPr id="291" name="橢圓 290"/>
                  <p:cNvSpPr/>
                  <p:nvPr/>
                </p:nvSpPr>
                <p:spPr>
                  <a:xfrm>
                    <a:off x="0" y="0"/>
                    <a:ext cx="179705" cy="179705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292" name="橢圓 291"/>
                  <p:cNvSpPr/>
                  <p:nvPr/>
                </p:nvSpPr>
                <p:spPr>
                  <a:xfrm>
                    <a:off x="60126" y="60330"/>
                    <a:ext cx="59452" cy="59452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48" name="群組 247"/>
              <p:cNvGrpSpPr/>
              <p:nvPr/>
            </p:nvGrpSpPr>
            <p:grpSpPr>
              <a:xfrm rot="16200000">
                <a:off x="9189700" y="5311895"/>
                <a:ext cx="1022715" cy="86648"/>
                <a:chOff x="1174831" y="3082080"/>
                <a:chExt cx="2224003" cy="188426"/>
              </a:xfrm>
            </p:grpSpPr>
            <p:grpSp>
              <p:nvGrpSpPr>
                <p:cNvPr id="249" name="群組 248"/>
                <p:cNvGrpSpPr/>
                <p:nvPr/>
              </p:nvGrpSpPr>
              <p:grpSpPr>
                <a:xfrm rot="13465222">
                  <a:off x="1174831" y="3090841"/>
                  <a:ext cx="179705" cy="179665"/>
                  <a:chOff x="0" y="0"/>
                  <a:chExt cx="179705" cy="179705"/>
                </a:xfrm>
              </p:grpSpPr>
              <p:sp>
                <p:nvSpPr>
                  <p:cNvPr id="280" name="橢圓 279"/>
                  <p:cNvSpPr/>
                  <p:nvPr/>
                </p:nvSpPr>
                <p:spPr>
                  <a:xfrm>
                    <a:off x="0" y="0"/>
                    <a:ext cx="179705" cy="179705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grpSp>
                <p:nvGrpSpPr>
                  <p:cNvPr id="281" name="群組 280"/>
                  <p:cNvGrpSpPr/>
                  <p:nvPr/>
                </p:nvGrpSpPr>
                <p:grpSpPr>
                  <a:xfrm>
                    <a:off x="0" y="0"/>
                    <a:ext cx="179705" cy="179705"/>
                    <a:chOff x="0" y="0"/>
                    <a:chExt cx="179705" cy="179705"/>
                  </a:xfrm>
                  <a:scene3d>
                    <a:camera prst="orthographicFront">
                      <a:rot lat="0" lon="0" rev="2700000"/>
                    </a:camera>
                    <a:lightRig rig="threePt" dir="t"/>
                  </a:scene3d>
                </p:grpSpPr>
                <p:cxnSp>
                  <p:nvCxnSpPr>
                    <p:cNvPr id="282" name="直線接點 281"/>
                    <p:cNvCxnSpPr/>
                    <p:nvPr/>
                  </p:nvCxnSpPr>
                  <p:spPr>
                    <a:xfrm>
                      <a:off x="0" y="90055"/>
                      <a:ext cx="179705" cy="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283" name="直線接點 282"/>
                    <p:cNvCxnSpPr/>
                    <p:nvPr/>
                  </p:nvCxnSpPr>
                  <p:spPr>
                    <a:xfrm>
                      <a:off x="90055" y="0"/>
                      <a:ext cx="0" cy="179705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</p:cxnSp>
              </p:grpSp>
            </p:grpSp>
            <p:grpSp>
              <p:nvGrpSpPr>
                <p:cNvPr id="250" name="群組 249"/>
                <p:cNvGrpSpPr/>
                <p:nvPr/>
              </p:nvGrpSpPr>
              <p:grpSpPr>
                <a:xfrm rot="13465222">
                  <a:off x="1478692" y="3088062"/>
                  <a:ext cx="179705" cy="179665"/>
                  <a:chOff x="0" y="0"/>
                  <a:chExt cx="179705" cy="179705"/>
                </a:xfrm>
              </p:grpSpPr>
              <p:sp>
                <p:nvSpPr>
                  <p:cNvPr id="276" name="橢圓 275"/>
                  <p:cNvSpPr/>
                  <p:nvPr/>
                </p:nvSpPr>
                <p:spPr>
                  <a:xfrm>
                    <a:off x="0" y="0"/>
                    <a:ext cx="179705" cy="179705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grpSp>
                <p:nvGrpSpPr>
                  <p:cNvPr id="277" name="群組 276"/>
                  <p:cNvGrpSpPr/>
                  <p:nvPr/>
                </p:nvGrpSpPr>
                <p:grpSpPr>
                  <a:xfrm>
                    <a:off x="0" y="0"/>
                    <a:ext cx="179705" cy="179705"/>
                    <a:chOff x="0" y="0"/>
                    <a:chExt cx="179705" cy="179705"/>
                  </a:xfrm>
                  <a:scene3d>
                    <a:camera prst="orthographicFront">
                      <a:rot lat="0" lon="0" rev="2700000"/>
                    </a:camera>
                    <a:lightRig rig="threePt" dir="t"/>
                  </a:scene3d>
                </p:grpSpPr>
                <p:cxnSp>
                  <p:nvCxnSpPr>
                    <p:cNvPr id="278" name="直線接點 277"/>
                    <p:cNvCxnSpPr/>
                    <p:nvPr/>
                  </p:nvCxnSpPr>
                  <p:spPr>
                    <a:xfrm>
                      <a:off x="0" y="90055"/>
                      <a:ext cx="179705" cy="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279" name="直線接點 278"/>
                    <p:cNvCxnSpPr/>
                    <p:nvPr/>
                  </p:nvCxnSpPr>
                  <p:spPr>
                    <a:xfrm>
                      <a:off x="90055" y="0"/>
                      <a:ext cx="0" cy="179705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</p:cxnSp>
              </p:grpSp>
            </p:grpSp>
            <p:grpSp>
              <p:nvGrpSpPr>
                <p:cNvPr id="251" name="群組 250"/>
                <p:cNvGrpSpPr/>
                <p:nvPr/>
              </p:nvGrpSpPr>
              <p:grpSpPr>
                <a:xfrm rot="13465222">
                  <a:off x="1820998" y="3087918"/>
                  <a:ext cx="179705" cy="179665"/>
                  <a:chOff x="0" y="0"/>
                  <a:chExt cx="179705" cy="179705"/>
                </a:xfrm>
              </p:grpSpPr>
              <p:sp>
                <p:nvSpPr>
                  <p:cNvPr id="272" name="橢圓 271"/>
                  <p:cNvSpPr/>
                  <p:nvPr/>
                </p:nvSpPr>
                <p:spPr>
                  <a:xfrm>
                    <a:off x="0" y="0"/>
                    <a:ext cx="179705" cy="179705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grpSp>
                <p:nvGrpSpPr>
                  <p:cNvPr id="273" name="群組 272"/>
                  <p:cNvGrpSpPr/>
                  <p:nvPr/>
                </p:nvGrpSpPr>
                <p:grpSpPr>
                  <a:xfrm>
                    <a:off x="0" y="0"/>
                    <a:ext cx="179705" cy="179705"/>
                    <a:chOff x="0" y="0"/>
                    <a:chExt cx="179705" cy="179705"/>
                  </a:xfrm>
                  <a:scene3d>
                    <a:camera prst="orthographicFront">
                      <a:rot lat="0" lon="0" rev="2700000"/>
                    </a:camera>
                    <a:lightRig rig="threePt" dir="t"/>
                  </a:scene3d>
                </p:grpSpPr>
                <p:cxnSp>
                  <p:nvCxnSpPr>
                    <p:cNvPr id="274" name="直線接點 273"/>
                    <p:cNvCxnSpPr/>
                    <p:nvPr/>
                  </p:nvCxnSpPr>
                  <p:spPr>
                    <a:xfrm>
                      <a:off x="0" y="90055"/>
                      <a:ext cx="179705" cy="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275" name="直線接點 274"/>
                    <p:cNvCxnSpPr/>
                    <p:nvPr/>
                  </p:nvCxnSpPr>
                  <p:spPr>
                    <a:xfrm>
                      <a:off x="90055" y="0"/>
                      <a:ext cx="0" cy="179705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</p:cxnSp>
              </p:grpSp>
            </p:grpSp>
            <p:grpSp>
              <p:nvGrpSpPr>
                <p:cNvPr id="252" name="群組 251"/>
                <p:cNvGrpSpPr/>
                <p:nvPr/>
              </p:nvGrpSpPr>
              <p:grpSpPr>
                <a:xfrm rot="13465222">
                  <a:off x="2146389" y="3082080"/>
                  <a:ext cx="179705" cy="179665"/>
                  <a:chOff x="0" y="0"/>
                  <a:chExt cx="179705" cy="179705"/>
                </a:xfrm>
              </p:grpSpPr>
              <p:sp>
                <p:nvSpPr>
                  <p:cNvPr id="268" name="橢圓 267"/>
                  <p:cNvSpPr/>
                  <p:nvPr/>
                </p:nvSpPr>
                <p:spPr>
                  <a:xfrm>
                    <a:off x="0" y="0"/>
                    <a:ext cx="179705" cy="179705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grpSp>
                <p:nvGrpSpPr>
                  <p:cNvPr id="269" name="群組 268"/>
                  <p:cNvGrpSpPr/>
                  <p:nvPr/>
                </p:nvGrpSpPr>
                <p:grpSpPr>
                  <a:xfrm>
                    <a:off x="0" y="0"/>
                    <a:ext cx="179705" cy="179705"/>
                    <a:chOff x="0" y="0"/>
                    <a:chExt cx="179705" cy="179705"/>
                  </a:xfrm>
                  <a:scene3d>
                    <a:camera prst="orthographicFront">
                      <a:rot lat="0" lon="0" rev="2700000"/>
                    </a:camera>
                    <a:lightRig rig="threePt" dir="t"/>
                  </a:scene3d>
                </p:grpSpPr>
                <p:cxnSp>
                  <p:nvCxnSpPr>
                    <p:cNvPr id="270" name="直線接點 269"/>
                    <p:cNvCxnSpPr/>
                    <p:nvPr/>
                  </p:nvCxnSpPr>
                  <p:spPr>
                    <a:xfrm>
                      <a:off x="0" y="90055"/>
                      <a:ext cx="179705" cy="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271" name="直線接點 270"/>
                    <p:cNvCxnSpPr/>
                    <p:nvPr/>
                  </p:nvCxnSpPr>
                  <p:spPr>
                    <a:xfrm>
                      <a:off x="90055" y="0"/>
                      <a:ext cx="0" cy="179705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</p:cxnSp>
              </p:grpSp>
            </p:grpSp>
            <p:grpSp>
              <p:nvGrpSpPr>
                <p:cNvPr id="253" name="群組 252"/>
                <p:cNvGrpSpPr/>
                <p:nvPr/>
              </p:nvGrpSpPr>
              <p:grpSpPr>
                <a:xfrm rot="13465222">
                  <a:off x="2504717" y="3087773"/>
                  <a:ext cx="179705" cy="179665"/>
                  <a:chOff x="0" y="0"/>
                  <a:chExt cx="179705" cy="179705"/>
                </a:xfrm>
              </p:grpSpPr>
              <p:sp>
                <p:nvSpPr>
                  <p:cNvPr id="264" name="橢圓 263"/>
                  <p:cNvSpPr/>
                  <p:nvPr/>
                </p:nvSpPr>
                <p:spPr>
                  <a:xfrm>
                    <a:off x="0" y="0"/>
                    <a:ext cx="179705" cy="179705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grpSp>
                <p:nvGrpSpPr>
                  <p:cNvPr id="265" name="群組 264"/>
                  <p:cNvGrpSpPr/>
                  <p:nvPr/>
                </p:nvGrpSpPr>
                <p:grpSpPr>
                  <a:xfrm>
                    <a:off x="0" y="0"/>
                    <a:ext cx="179705" cy="179705"/>
                    <a:chOff x="0" y="0"/>
                    <a:chExt cx="179705" cy="179705"/>
                  </a:xfrm>
                  <a:scene3d>
                    <a:camera prst="orthographicFront">
                      <a:rot lat="0" lon="0" rev="2700000"/>
                    </a:camera>
                    <a:lightRig rig="threePt" dir="t"/>
                  </a:scene3d>
                </p:grpSpPr>
                <p:cxnSp>
                  <p:nvCxnSpPr>
                    <p:cNvPr id="266" name="直線接點 265"/>
                    <p:cNvCxnSpPr/>
                    <p:nvPr/>
                  </p:nvCxnSpPr>
                  <p:spPr>
                    <a:xfrm>
                      <a:off x="0" y="90055"/>
                      <a:ext cx="179705" cy="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267" name="直線接點 266"/>
                    <p:cNvCxnSpPr/>
                    <p:nvPr/>
                  </p:nvCxnSpPr>
                  <p:spPr>
                    <a:xfrm>
                      <a:off x="90055" y="0"/>
                      <a:ext cx="0" cy="179705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</p:cxnSp>
              </p:grpSp>
            </p:grpSp>
            <p:grpSp>
              <p:nvGrpSpPr>
                <p:cNvPr id="254" name="群組 253"/>
                <p:cNvGrpSpPr/>
                <p:nvPr/>
              </p:nvGrpSpPr>
              <p:grpSpPr>
                <a:xfrm rot="13465222">
                  <a:off x="2873442" y="3090841"/>
                  <a:ext cx="179705" cy="179665"/>
                  <a:chOff x="0" y="0"/>
                  <a:chExt cx="179705" cy="179705"/>
                </a:xfrm>
              </p:grpSpPr>
              <p:sp>
                <p:nvSpPr>
                  <p:cNvPr id="260" name="橢圓 259"/>
                  <p:cNvSpPr/>
                  <p:nvPr/>
                </p:nvSpPr>
                <p:spPr>
                  <a:xfrm>
                    <a:off x="0" y="0"/>
                    <a:ext cx="179705" cy="179705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grpSp>
                <p:nvGrpSpPr>
                  <p:cNvPr id="261" name="群組 260"/>
                  <p:cNvGrpSpPr/>
                  <p:nvPr/>
                </p:nvGrpSpPr>
                <p:grpSpPr>
                  <a:xfrm>
                    <a:off x="0" y="0"/>
                    <a:ext cx="179705" cy="179705"/>
                    <a:chOff x="0" y="0"/>
                    <a:chExt cx="179705" cy="179705"/>
                  </a:xfrm>
                  <a:scene3d>
                    <a:camera prst="orthographicFront">
                      <a:rot lat="0" lon="0" rev="2700000"/>
                    </a:camera>
                    <a:lightRig rig="threePt" dir="t"/>
                  </a:scene3d>
                </p:grpSpPr>
                <p:cxnSp>
                  <p:nvCxnSpPr>
                    <p:cNvPr id="262" name="直線接點 261"/>
                    <p:cNvCxnSpPr/>
                    <p:nvPr/>
                  </p:nvCxnSpPr>
                  <p:spPr>
                    <a:xfrm>
                      <a:off x="0" y="90055"/>
                      <a:ext cx="179705" cy="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263" name="直線接點 262"/>
                    <p:cNvCxnSpPr/>
                    <p:nvPr/>
                  </p:nvCxnSpPr>
                  <p:spPr>
                    <a:xfrm>
                      <a:off x="90055" y="0"/>
                      <a:ext cx="0" cy="179705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</p:cxnSp>
              </p:grpSp>
            </p:grpSp>
            <p:grpSp>
              <p:nvGrpSpPr>
                <p:cNvPr id="255" name="群組 254"/>
                <p:cNvGrpSpPr/>
                <p:nvPr/>
              </p:nvGrpSpPr>
              <p:grpSpPr>
                <a:xfrm rot="13465222">
                  <a:off x="3219129" y="3087772"/>
                  <a:ext cx="179705" cy="179665"/>
                  <a:chOff x="0" y="0"/>
                  <a:chExt cx="179705" cy="179705"/>
                </a:xfrm>
              </p:grpSpPr>
              <p:sp>
                <p:nvSpPr>
                  <p:cNvPr id="256" name="橢圓 255"/>
                  <p:cNvSpPr/>
                  <p:nvPr/>
                </p:nvSpPr>
                <p:spPr>
                  <a:xfrm>
                    <a:off x="0" y="0"/>
                    <a:ext cx="179705" cy="179705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grpSp>
                <p:nvGrpSpPr>
                  <p:cNvPr id="257" name="群組 256"/>
                  <p:cNvGrpSpPr/>
                  <p:nvPr/>
                </p:nvGrpSpPr>
                <p:grpSpPr>
                  <a:xfrm>
                    <a:off x="0" y="0"/>
                    <a:ext cx="179705" cy="179705"/>
                    <a:chOff x="0" y="0"/>
                    <a:chExt cx="179705" cy="179705"/>
                  </a:xfrm>
                  <a:scene3d>
                    <a:camera prst="orthographicFront">
                      <a:rot lat="0" lon="0" rev="2700000"/>
                    </a:camera>
                    <a:lightRig rig="threePt" dir="t"/>
                  </a:scene3d>
                </p:grpSpPr>
                <p:cxnSp>
                  <p:nvCxnSpPr>
                    <p:cNvPr id="258" name="直線接點 257"/>
                    <p:cNvCxnSpPr/>
                    <p:nvPr/>
                  </p:nvCxnSpPr>
                  <p:spPr>
                    <a:xfrm>
                      <a:off x="0" y="90055"/>
                      <a:ext cx="179705" cy="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259" name="直線接點 258"/>
                    <p:cNvCxnSpPr/>
                    <p:nvPr/>
                  </p:nvCxnSpPr>
                  <p:spPr>
                    <a:xfrm>
                      <a:off x="90055" y="0"/>
                      <a:ext cx="0" cy="179705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</p:cxnSp>
              </p:grpSp>
            </p:grpSp>
          </p:grpSp>
        </p:grpSp>
        <p:sp>
          <p:nvSpPr>
            <p:cNvPr id="245" name="橢圓 244"/>
            <p:cNvSpPr/>
            <p:nvPr/>
          </p:nvSpPr>
          <p:spPr>
            <a:xfrm>
              <a:off x="7110076" y="6233869"/>
              <a:ext cx="547632" cy="16170"/>
            </a:xfrm>
            <a:prstGeom prst="ellipse">
              <a:avLst/>
            </a:prstGeom>
            <a:solidFill>
              <a:srgbClr val="76717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370" name="文字方塊 369"/>
          <p:cNvSpPr txBox="1"/>
          <p:nvPr/>
        </p:nvSpPr>
        <p:spPr>
          <a:xfrm>
            <a:off x="5043269" y="5496765"/>
            <a:ext cx="2955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 smtClean="0"/>
              <a:t>Anti-plane shear problem with elliptical hole/inclusion</a:t>
            </a:r>
          </a:p>
          <a:p>
            <a:pPr algn="ctr"/>
            <a:r>
              <a:rPr lang="en-US" altLang="zh-TW" sz="1600" dirty="0" smtClean="0"/>
              <a:t>JT Chen et al., AAM, 2021</a:t>
            </a:r>
          </a:p>
        </p:txBody>
      </p:sp>
      <p:sp>
        <p:nvSpPr>
          <p:cNvPr id="371" name="文字方塊 370"/>
          <p:cNvSpPr txBox="1"/>
          <p:nvPr/>
        </p:nvSpPr>
        <p:spPr>
          <a:xfrm>
            <a:off x="8747866" y="5485065"/>
            <a:ext cx="2955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 smtClean="0"/>
              <a:t>Anti-plane shear problem with crack/rigid line inclusion</a:t>
            </a:r>
          </a:p>
          <a:p>
            <a:pPr algn="ctr"/>
            <a:r>
              <a:rPr lang="en-US" altLang="zh-TW" sz="1600" dirty="0" smtClean="0"/>
              <a:t>JT Chen et al., TAFM, 2021</a:t>
            </a:r>
          </a:p>
        </p:txBody>
      </p:sp>
      <p:grpSp>
        <p:nvGrpSpPr>
          <p:cNvPr id="2" name="群組 1"/>
          <p:cNvGrpSpPr/>
          <p:nvPr/>
        </p:nvGrpSpPr>
        <p:grpSpPr>
          <a:xfrm>
            <a:off x="7811488" y="935940"/>
            <a:ext cx="2449690" cy="2552696"/>
            <a:chOff x="7811488" y="935940"/>
            <a:chExt cx="2449690" cy="2552696"/>
          </a:xfrm>
        </p:grpSpPr>
        <p:grpSp>
          <p:nvGrpSpPr>
            <p:cNvPr id="100" name="群組 99"/>
            <p:cNvGrpSpPr/>
            <p:nvPr/>
          </p:nvGrpSpPr>
          <p:grpSpPr>
            <a:xfrm>
              <a:off x="7811488" y="1256636"/>
              <a:ext cx="2321082" cy="2232000"/>
              <a:chOff x="8112224" y="1829258"/>
              <a:chExt cx="2321082" cy="2232000"/>
            </a:xfrm>
          </p:grpSpPr>
          <p:grpSp>
            <p:nvGrpSpPr>
              <p:cNvPr id="89" name="群組 88"/>
              <p:cNvGrpSpPr/>
              <p:nvPr/>
            </p:nvGrpSpPr>
            <p:grpSpPr>
              <a:xfrm>
                <a:off x="8112224" y="1829258"/>
                <a:ext cx="2232248" cy="2232000"/>
                <a:chOff x="7464152" y="1845072"/>
                <a:chExt cx="2232248" cy="2232000"/>
              </a:xfrm>
            </p:grpSpPr>
            <p:cxnSp>
              <p:nvCxnSpPr>
                <p:cNvPr id="86" name="直線單箭頭接點 85"/>
                <p:cNvCxnSpPr/>
                <p:nvPr/>
              </p:nvCxnSpPr>
              <p:spPr>
                <a:xfrm>
                  <a:off x="7464152" y="2945258"/>
                  <a:ext cx="2232248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直線單箭頭接點 87"/>
                <p:cNvCxnSpPr/>
                <p:nvPr/>
              </p:nvCxnSpPr>
              <p:spPr>
                <a:xfrm flipV="1">
                  <a:off x="8580276" y="1845072"/>
                  <a:ext cx="0" cy="223200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9" name="群組 98"/>
              <p:cNvGrpSpPr/>
              <p:nvPr/>
            </p:nvGrpSpPr>
            <p:grpSpPr>
              <a:xfrm>
                <a:off x="9228348" y="2339740"/>
                <a:ext cx="658870" cy="581134"/>
                <a:chOff x="9228348" y="2339740"/>
                <a:chExt cx="658870" cy="581134"/>
              </a:xfrm>
            </p:grpSpPr>
            <p:grpSp>
              <p:nvGrpSpPr>
                <p:cNvPr id="98" name="群組 97"/>
                <p:cNvGrpSpPr/>
                <p:nvPr/>
              </p:nvGrpSpPr>
              <p:grpSpPr>
                <a:xfrm>
                  <a:off x="9228348" y="2339740"/>
                  <a:ext cx="658870" cy="106358"/>
                  <a:chOff x="9228348" y="2339740"/>
                  <a:chExt cx="658870" cy="106358"/>
                </a:xfrm>
              </p:grpSpPr>
              <p:sp>
                <p:nvSpPr>
                  <p:cNvPr id="92" name="橢圓 91"/>
                  <p:cNvSpPr>
                    <a:spLocks noChangeAspect="1"/>
                  </p:cNvSpPr>
                  <p:nvPr/>
                </p:nvSpPr>
                <p:spPr>
                  <a:xfrm>
                    <a:off x="9780860" y="2339740"/>
                    <a:ext cx="106358" cy="106358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cxnSp>
                <p:nvCxnSpPr>
                  <p:cNvPr id="94" name="直線接點 93"/>
                  <p:cNvCxnSpPr>
                    <a:endCxn id="92" idx="2"/>
                  </p:cNvCxnSpPr>
                  <p:nvPr/>
                </p:nvCxnSpPr>
                <p:spPr>
                  <a:xfrm>
                    <a:off x="9228348" y="2392919"/>
                    <a:ext cx="552512" cy="0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96" name="直線接點 95"/>
                <p:cNvCxnSpPr>
                  <a:endCxn id="92" idx="4"/>
                </p:cNvCxnSpPr>
                <p:nvPr/>
              </p:nvCxnSpPr>
              <p:spPr>
                <a:xfrm flipV="1">
                  <a:off x="9834039" y="2446098"/>
                  <a:ext cx="0" cy="474776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7" name="文字方塊 96"/>
              <p:cNvSpPr txBox="1"/>
              <p:nvPr/>
            </p:nvSpPr>
            <p:spPr>
              <a:xfrm>
                <a:off x="9846286" y="2076766"/>
                <a:ext cx="5870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(</a:t>
                </a:r>
                <a:r>
                  <a:rPr lang="en-US" altLang="zh-TW" dirty="0" err="1" smtClean="0"/>
                  <a:t>x,y</a:t>
                </a:r>
                <a:r>
                  <a:rPr lang="en-US" altLang="zh-TW" dirty="0" smtClean="0"/>
                  <a:t>)</a:t>
                </a:r>
                <a:endParaRPr lang="zh-TW" altLang="en-US" dirty="0"/>
              </a:p>
            </p:txBody>
          </p:sp>
        </p:grpSp>
        <p:sp>
          <p:nvSpPr>
            <p:cNvPr id="366" name="文字方塊 365"/>
            <p:cNvSpPr txBox="1"/>
            <p:nvPr/>
          </p:nvSpPr>
          <p:spPr>
            <a:xfrm>
              <a:off x="9977126" y="2154226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x</a:t>
              </a:r>
              <a:endParaRPr lang="zh-TW" altLang="en-US" dirty="0"/>
            </a:p>
          </p:txBody>
        </p:sp>
        <p:sp>
          <p:nvSpPr>
            <p:cNvPr id="367" name="文字方塊 366"/>
            <p:cNvSpPr txBox="1"/>
            <p:nvPr/>
          </p:nvSpPr>
          <p:spPr>
            <a:xfrm>
              <a:off x="8779513" y="935940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y</a:t>
              </a:r>
              <a:endParaRPr lang="zh-TW" altLang="en-US" dirty="0"/>
            </a:p>
          </p:txBody>
        </p:sp>
      </p:grpSp>
      <p:sp>
        <p:nvSpPr>
          <p:cNvPr id="368" name="向右箭號 367"/>
          <p:cNvSpPr/>
          <p:nvPr/>
        </p:nvSpPr>
        <p:spPr>
          <a:xfrm rot="10800000">
            <a:off x="5873633" y="2291230"/>
            <a:ext cx="978408" cy="4361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4" name="物件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93442"/>
              </p:ext>
            </p:extLst>
          </p:nvPr>
        </p:nvGraphicFramePr>
        <p:xfrm>
          <a:off x="5336615" y="3264650"/>
          <a:ext cx="221297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8" name="Equation" r:id="rId15" imgW="1536480" imgH="457200" progId="Equation.DSMT4">
                  <p:embed/>
                </p:oleObj>
              </mc:Choice>
              <mc:Fallback>
                <p:oleObj name="Equation" r:id="rId15" imgW="1536480" imgH="457200" progId="Equation.DSMT4">
                  <p:embed/>
                  <p:pic>
                    <p:nvPicPr>
                      <p:cNvPr id="0" name="物件 104"/>
                      <p:cNvPicPr>
                        <a:picLocks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6615" y="3264650"/>
                        <a:ext cx="2212975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2637390"/>
              </p:ext>
            </p:extLst>
          </p:nvPr>
        </p:nvGraphicFramePr>
        <p:xfrm>
          <a:off x="5345298" y="2691655"/>
          <a:ext cx="213995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9" name="Equation" r:id="rId17" imgW="1536480" imgH="457200" progId="Equation.DSMT4">
                  <p:embed/>
                </p:oleObj>
              </mc:Choice>
              <mc:Fallback>
                <p:oleObj name="Equation" r:id="rId17" imgW="1536480" imgH="457200" progId="Equation.DSMT4">
                  <p:embed/>
                  <p:pic>
                    <p:nvPicPr>
                      <p:cNvPr id="0" name="物件 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5298" y="2691655"/>
                        <a:ext cx="2139950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164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8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8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9" grpId="0" animBg="1"/>
      <p:bldP spid="73" grpId="0" animBg="1"/>
      <p:bldP spid="90" grpId="0"/>
      <p:bldP spid="106" grpId="0" animBg="1"/>
      <p:bldP spid="110" grpId="0"/>
      <p:bldP spid="370" grpId="0"/>
      <p:bldP spid="371" grpId="0"/>
      <p:bldP spid="36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9737582" y="6309320"/>
            <a:ext cx="2743200" cy="365125"/>
          </a:xfrm>
        </p:spPr>
        <p:txBody>
          <a:bodyPr/>
          <a:lstStyle/>
          <a:p>
            <a:fld id="{C0F45CBA-0EE6-401D-BF79-0A9FC8FC0A75}" type="slidenum">
              <a:rPr lang="zh-TW" altLang="en-US" smtClean="0"/>
              <a:t>7</a:t>
            </a:fld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3510660" y="2028567"/>
            <a:ext cx="1413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latin typeface="Times New Roman" panose="02020603050405020304" pitchFamily="18" charset="0"/>
              </a:rPr>
              <a:t>Close-form</a:t>
            </a:r>
            <a:endParaRPr lang="zh-TW" altLang="en-US" dirty="0">
              <a:latin typeface="Times New Roman" panose="02020603050405020304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7140063" y="2004237"/>
            <a:ext cx="2569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latin typeface="Times New Roman" panose="02020603050405020304" pitchFamily="18" charset="0"/>
              </a:rPr>
              <a:t>Series form</a:t>
            </a:r>
            <a:endParaRPr lang="zh-TW" altLang="en-US" dirty="0">
              <a:latin typeface="Times New Roman" panose="02020603050405020304" pitchFamily="18" charset="0"/>
            </a:endParaRPr>
          </a:p>
        </p:txBody>
      </p:sp>
      <p:graphicFrame>
        <p:nvGraphicFramePr>
          <p:cNvPr id="11" name="物件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3962734"/>
              </p:ext>
            </p:extLst>
          </p:nvPr>
        </p:nvGraphicFramePr>
        <p:xfrm>
          <a:off x="939458" y="3171335"/>
          <a:ext cx="1765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91" name="Equation" r:id="rId5" imgW="1765080" imgH="431640" progId="Equation.DSMT4">
                  <p:embed/>
                </p:oleObj>
              </mc:Choice>
              <mc:Fallback>
                <p:oleObj name="Equation" r:id="rId5" imgW="1765080" imgH="431640" progId="Equation.DSMT4">
                  <p:embed/>
                  <p:pic>
                    <p:nvPicPr>
                      <p:cNvPr id="11" name="物件 1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39458" y="3171335"/>
                        <a:ext cx="17653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圖片 14"/>
          <p:cNvPicPr>
            <a:picLocks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4" t="5754" r="8182" b="5819"/>
          <a:stretch/>
        </p:blipFill>
        <p:spPr>
          <a:xfrm>
            <a:off x="2987320" y="2397899"/>
            <a:ext cx="2340000" cy="2340000"/>
          </a:xfrm>
          <a:prstGeom prst="rect">
            <a:avLst/>
          </a:prstGeom>
        </p:spPr>
      </p:pic>
      <p:sp>
        <p:nvSpPr>
          <p:cNvPr id="18" name="標題 1"/>
          <p:cNvSpPr txBox="1">
            <a:spLocks/>
          </p:cNvSpPr>
          <p:nvPr/>
        </p:nvSpPr>
        <p:spPr>
          <a:xfrm>
            <a:off x="479376" y="549559"/>
            <a:ext cx="10515600" cy="5255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What is the degenerate kernel ?</a:t>
            </a:r>
            <a:endParaRPr lang="zh-TW" altLang="en-US" sz="3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" name="向右箭號 1"/>
          <p:cNvSpPr/>
          <p:nvPr/>
        </p:nvSpPr>
        <p:spPr>
          <a:xfrm>
            <a:off x="5959132" y="3362629"/>
            <a:ext cx="8001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3095144" y="4869160"/>
            <a:ext cx="2297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latin typeface="Times New Roman" panose="02020603050405020304" pitchFamily="18" charset="0"/>
              </a:rPr>
              <a:t>Fundamental solution</a:t>
            </a:r>
            <a:endParaRPr lang="zh-TW" altLang="en-US" dirty="0">
              <a:latin typeface="Times New Roman" panose="02020603050405020304" pitchFamily="18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7248128" y="4869160"/>
            <a:ext cx="2297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latin typeface="Times New Roman" panose="02020603050405020304" pitchFamily="18" charset="0"/>
              </a:rPr>
              <a:t>Degenerate kernel</a:t>
            </a:r>
            <a:endParaRPr lang="zh-TW" altLang="en-US" dirty="0">
              <a:latin typeface="Times New Roman" panose="02020603050405020304" pitchFamily="18" charset="0"/>
            </a:endParaRPr>
          </a:p>
        </p:txBody>
      </p:sp>
      <p:cxnSp>
        <p:nvCxnSpPr>
          <p:cNvPr id="19" name="直線接點 18"/>
          <p:cNvCxnSpPr/>
          <p:nvPr/>
        </p:nvCxnSpPr>
        <p:spPr>
          <a:xfrm>
            <a:off x="551384" y="1052736"/>
            <a:ext cx="1101722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內容版面配置區 2"/>
          <p:cNvSpPr txBox="1">
            <a:spLocks/>
          </p:cNvSpPr>
          <p:nvPr/>
        </p:nvSpPr>
        <p:spPr>
          <a:xfrm>
            <a:off x="8688288" y="0"/>
            <a:ext cx="3532799" cy="123768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altLang="zh-TW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altLang="zh-TW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Analytical </a:t>
            </a:r>
            <a:r>
              <a:rPr lang="en-US" altLang="zh-TW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tool</a:t>
            </a:r>
            <a:r>
              <a:rPr lang="zh-TW" alt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TW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TW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degenerate kernel in the elliptical coordinates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altLang="zh-TW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Indirect BIE formulation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altLang="zh-TW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Analytical solution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altLang="zh-TW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en-US" altLang="zh-TW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圖片 15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7269276" y="2381943"/>
            <a:ext cx="2382932" cy="2382932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22117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0076" y="111793"/>
            <a:ext cx="9126510" cy="1325563"/>
          </a:xfrm>
        </p:spPr>
        <p:txBody>
          <a:bodyPr>
            <a:normAutofit/>
          </a:bodyPr>
          <a:lstStyle/>
          <a:p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egenerate kernel</a:t>
            </a:r>
            <a:r>
              <a:rPr lang="zh-TW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elliptical coordinates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9469" y="13407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   </a:t>
            </a:r>
            <a:endParaRPr lang="zh-TW" altLang="en-US" dirty="0"/>
          </a:p>
        </p:txBody>
      </p:sp>
      <p:sp>
        <p:nvSpPr>
          <p:cNvPr id="14" name="投影片編號版面配置區 13"/>
          <p:cNvSpPr>
            <a:spLocks noGrp="1"/>
          </p:cNvSpPr>
          <p:nvPr>
            <p:ph type="sldNum" sz="quarter" idx="12"/>
          </p:nvPr>
        </p:nvSpPr>
        <p:spPr>
          <a:xfrm>
            <a:off x="9696400" y="6309320"/>
            <a:ext cx="2743200" cy="365125"/>
          </a:xfrm>
          <a:prstGeom prst="rect">
            <a:avLst/>
          </a:prstGeom>
        </p:spPr>
        <p:txBody>
          <a:bodyPr/>
          <a:lstStyle/>
          <a:p>
            <a:fld id="{73DA0BB7-265A-403C-9275-D587AB510EDC}" type="slidenum">
              <a:rPr lang="zh-TW" altLang="en-US" smtClean="0"/>
              <a:t>8</a:t>
            </a:fld>
            <a:endParaRPr lang="zh-TW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21" name="物件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373829"/>
              </p:ext>
            </p:extLst>
          </p:nvPr>
        </p:nvGraphicFramePr>
        <p:xfrm>
          <a:off x="1054745" y="5638701"/>
          <a:ext cx="4321175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96" name="Equation" r:id="rId4" imgW="3263760" imgH="291960" progId="Equation.DSMT4">
                  <p:embed/>
                </p:oleObj>
              </mc:Choice>
              <mc:Fallback>
                <p:oleObj name="Equation" r:id="rId4" imgW="3263760" imgH="291960" progId="Equation.DSMT4">
                  <p:embed/>
                  <p:pic>
                    <p:nvPicPr>
                      <p:cNvPr id="0" name="Object 3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4745" y="5638701"/>
                        <a:ext cx="4321175" cy="3825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內容版面配置區 2"/>
          <p:cNvSpPr txBox="1">
            <a:spLocks/>
          </p:cNvSpPr>
          <p:nvPr/>
        </p:nvSpPr>
        <p:spPr>
          <a:xfrm>
            <a:off x="8788093" y="0"/>
            <a:ext cx="3532799" cy="123768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altLang="zh-TW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altLang="zh-TW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Analytical </a:t>
            </a:r>
            <a:r>
              <a:rPr lang="en-US" altLang="zh-TW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tool</a:t>
            </a:r>
            <a:r>
              <a:rPr lang="zh-TW" alt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TW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TW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degenerate kernel in the elliptical coordinates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altLang="zh-TW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Indirect BIE formulation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altLang="zh-TW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Analytical solution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altLang="zh-TW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en-US" altLang="zh-TW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01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9" name="物件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7126786"/>
              </p:ext>
            </p:extLst>
          </p:nvPr>
        </p:nvGraphicFramePr>
        <p:xfrm>
          <a:off x="334963" y="1938338"/>
          <a:ext cx="839787" cy="1493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97" name="Equation" r:id="rId6" imgW="761760" imgH="1371600" progId="Equation.DSMT4">
                  <p:embed/>
                </p:oleObj>
              </mc:Choice>
              <mc:Fallback>
                <p:oleObj name="Equation" r:id="rId6" imgW="761760" imgH="1371600" progId="Equation.DSMT4">
                  <p:embed/>
                  <p:pic>
                    <p:nvPicPr>
                      <p:cNvPr id="0" name="Object 10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1938338"/>
                        <a:ext cx="839787" cy="14938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物件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4865709"/>
              </p:ext>
            </p:extLst>
          </p:nvPr>
        </p:nvGraphicFramePr>
        <p:xfrm>
          <a:off x="1127448" y="2060848"/>
          <a:ext cx="7372350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98" name="Equation" r:id="rId8" imgW="6692760" imgH="431640" progId="Equation.DSMT4">
                  <p:embed/>
                </p:oleObj>
              </mc:Choice>
              <mc:Fallback>
                <p:oleObj name="Equation" r:id="rId8" imgW="6692760" imgH="431640" progId="Equation.DSMT4">
                  <p:embed/>
                  <p:pic>
                    <p:nvPicPr>
                      <p:cNvPr id="0" name="物件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448" y="2060848"/>
                        <a:ext cx="7372350" cy="47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物件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31088"/>
              </p:ext>
            </p:extLst>
          </p:nvPr>
        </p:nvGraphicFramePr>
        <p:xfrm>
          <a:off x="1127448" y="2798538"/>
          <a:ext cx="7400925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99" name="Equation" r:id="rId10" imgW="6717960" imgH="431640" progId="Equation.DSMT4">
                  <p:embed/>
                </p:oleObj>
              </mc:Choice>
              <mc:Fallback>
                <p:oleObj name="Equation" r:id="rId10" imgW="6717960" imgH="431640" progId="Equation.DSMT4">
                  <p:embed/>
                  <p:pic>
                    <p:nvPicPr>
                      <p:cNvPr id="0" name="物件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448" y="2798538"/>
                        <a:ext cx="7400925" cy="47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02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16" name="物件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9092650"/>
              </p:ext>
            </p:extLst>
          </p:nvPr>
        </p:nvGraphicFramePr>
        <p:xfrm>
          <a:off x="335360" y="4375150"/>
          <a:ext cx="9439275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00" name="Equation" r:id="rId12" imgW="8165880" imgH="939600" progId="Equation.DSMT4">
                  <p:embed/>
                </p:oleObj>
              </mc:Choice>
              <mc:Fallback>
                <p:oleObj name="Equation" r:id="rId12" imgW="8165880" imgH="939600" progId="Equation.DSMT4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360" y="4375150"/>
                        <a:ext cx="9439275" cy="1069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圖片 19"/>
          <p:cNvPicPr>
            <a:picLocks/>
          </p:cNvPicPr>
          <p:nvPr/>
        </p:nvPicPr>
        <p:blipFill>
          <a:blip r:embed="rId14"/>
          <a:stretch>
            <a:fillRect/>
          </a:stretch>
        </p:blipFill>
        <p:spPr>
          <a:xfrm>
            <a:off x="9194687" y="1626488"/>
            <a:ext cx="2520000" cy="2520000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94687" y="16288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41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|20.2"/>
</p:tagLst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23372</TotalTime>
  <Words>1886</Words>
  <Application>Microsoft Office PowerPoint</Application>
  <PresentationFormat>自訂</PresentationFormat>
  <Paragraphs>308</Paragraphs>
  <Slides>21</Slides>
  <Notes>21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3" baseType="lpstr">
      <vt:lpstr>Office 佈景主題</vt:lpstr>
      <vt:lpstr>Equation</vt:lpstr>
      <vt:lpstr>Solutions of antiplane shear problems  with a crack or a rigid line inclusion  by using the indirect BIE</vt:lpstr>
      <vt:lpstr>Outline</vt:lpstr>
      <vt:lpstr>Introduction</vt:lpstr>
      <vt:lpstr>Literature review of MSV for  antiplane shear problem</vt:lpstr>
      <vt:lpstr>Problem Statement</vt:lpstr>
      <vt:lpstr>Analytical tool：  the degenerate kernel in the elliptical coordinates</vt:lpstr>
      <vt:lpstr>PowerPoint 簡報</vt:lpstr>
      <vt:lpstr>PowerPoint 簡報</vt:lpstr>
      <vt:lpstr>Degenerate kernel in the elliptical coordinates</vt:lpstr>
      <vt:lpstr>PowerPoint 簡報</vt:lpstr>
      <vt:lpstr>Indirect BIE formulation</vt:lpstr>
      <vt:lpstr>Decomposition of the problem </vt:lpstr>
      <vt:lpstr>PowerPoint 簡報</vt:lpstr>
      <vt:lpstr>PowerPoint 簡報</vt:lpstr>
      <vt:lpstr>Analytical solution</vt:lpstr>
      <vt:lpstr>Analytical solutions for elliptic hole or elliptic rigid inclusion (ξ_0≠0)</vt:lpstr>
      <vt:lpstr>Analytical solutions for crack or rigid line inclusion by using ξ_0=0 in the final step</vt:lpstr>
      <vt:lpstr>Analytical solutions of crack or rigid line inclusion by using the limit process (ξ_0=0)</vt:lpstr>
      <vt:lpstr>Conclusions</vt:lpstr>
      <vt:lpstr>Conclusions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Potential flow across thin airfoil</dc:title>
  <dc:creator>MSV-JHK-ASUS</dc:creator>
  <cp:lastModifiedBy>Windows 使用者</cp:lastModifiedBy>
  <cp:revision>638</cp:revision>
  <dcterms:created xsi:type="dcterms:W3CDTF">2020-08-17T03:50:25Z</dcterms:created>
  <dcterms:modified xsi:type="dcterms:W3CDTF">2022-11-11T07:50:50Z</dcterms:modified>
</cp:coreProperties>
</file>