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3782" y="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BF011-A428-4AD9-9075-9B9FA872C165}" type="datetimeFigureOut">
              <a:rPr lang="zh-TW" altLang="en-US" smtClean="0"/>
              <a:t>2022/9/29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690822"/>
            <a:ext cx="5438775" cy="4442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067C8-6147-49D4-B89C-85EA1A53D8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324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067C8-6147-49D4-B89C-85EA1A53D82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7768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356C-858F-4E52-8BF5-6F43005E9F81}" type="datetime1">
              <a:rPr lang="zh-TW" altLang="en-US" smtClean="0"/>
              <a:t>2022/9/29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284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3D1A5-3372-4B5C-BE29-F2F23AEC0C96}" type="datetime1">
              <a:rPr lang="zh-TW" altLang="en-US" smtClean="0"/>
              <a:t>2022/9/29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3459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34B3-3C4B-416A-AB4F-6EF44C099CD1}" type="datetime1">
              <a:rPr lang="zh-TW" altLang="en-US" smtClean="0"/>
              <a:t>2022/9/29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410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DA7D1-C36B-412A-8CEE-45A78CD90330}" type="datetime1">
              <a:rPr lang="zh-TW" altLang="en-US" smtClean="0"/>
              <a:t>2022/9/29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3002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CDC1-ECBA-41B3-81FB-C77D4D3EC112}" type="datetime1">
              <a:rPr lang="zh-TW" altLang="en-US" smtClean="0"/>
              <a:t>2022/9/29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890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99C6-6370-4966-B578-78BF608C5024}" type="datetime1">
              <a:rPr lang="zh-TW" altLang="en-US" smtClean="0"/>
              <a:t>2022/9/29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993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5403-8BA1-413F-A267-AFDE64DEC764}" type="datetime1">
              <a:rPr lang="zh-TW" altLang="en-US" smtClean="0"/>
              <a:t>2022/9/29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71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A1B7-1A2E-4445-AFA1-7E58D151CE3F}" type="datetime1">
              <a:rPr lang="zh-TW" altLang="en-US" smtClean="0"/>
              <a:t>2022/9/29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474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6F89-2EAD-46EB-BBB7-6236548BD324}" type="datetime1">
              <a:rPr lang="zh-TW" altLang="en-US" smtClean="0"/>
              <a:t>2022/9/29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51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1E4B-6F96-4E40-8745-547C49DA4611}" type="datetime1">
              <a:rPr lang="zh-TW" altLang="en-US" smtClean="0"/>
              <a:t>2022/9/29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72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02E88-A641-4354-9AD8-EC87D1CA4EB5}" type="datetime1">
              <a:rPr lang="zh-TW" altLang="en-US" smtClean="0"/>
              <a:t>2022/9/29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23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DACC0-556A-4CA2-A4AB-5E98173C3DB0}" type="datetime1">
              <a:rPr lang="zh-TW" altLang="en-US" smtClean="0"/>
              <a:t>2022/9/29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945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-2196752" y="222113"/>
            <a:ext cx="13537504" cy="758615"/>
          </a:xfrm>
        </p:spPr>
        <p:txBody>
          <a:bodyPr>
            <a:noAutofit/>
          </a:bodyPr>
          <a:lstStyle/>
          <a:p>
            <a:r>
              <a:rPr lang="en-US" altLang="zh-TW" sz="2800" dirty="0" smtClean="0"/>
              <a:t>Lectures 2022</a:t>
            </a:r>
            <a:r>
              <a:rPr lang="zh-TW" altLang="en-US" sz="2800" dirty="0" smtClean="0"/>
              <a:t>   </a:t>
            </a:r>
            <a:r>
              <a:rPr lang="zh-TW" altLang="en-US" sz="28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陳正宗</a:t>
            </a:r>
            <a:r>
              <a:rPr lang="zh-TW" altLang="en-US" sz="2800" dirty="0">
                <a:latin typeface="華康儷特圓" panose="020F0809000000000000" pitchFamily="49" charset="-120"/>
                <a:ea typeface="華康儷特圓" panose="020F0809000000000000" pitchFamily="49" charset="-120"/>
              </a:rPr>
              <a:t>特聘講座</a:t>
            </a:r>
            <a:r>
              <a:rPr lang="zh-TW" altLang="en-US" sz="28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教授</a:t>
            </a:r>
            <a:r>
              <a:rPr lang="en-US" altLang="zh-TW" sz="28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(</a:t>
            </a:r>
            <a:r>
              <a:rPr lang="zh-TW" altLang="en-US" sz="28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海成台合聘教授</a:t>
            </a:r>
            <a:r>
              <a:rPr lang="en-US" altLang="zh-TW" sz="28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)</a:t>
            </a:r>
            <a:r>
              <a:rPr lang="zh-TW" altLang="en-US" sz="2800" dirty="0">
                <a:latin typeface="華康儷特圓" panose="020F0809000000000000" pitchFamily="49" charset="-120"/>
                <a:ea typeface="華康儷特圓" panose="020F0809000000000000" pitchFamily="49" charset="-120"/>
              </a:rPr>
              <a:t/>
            </a:r>
            <a:br>
              <a:rPr lang="zh-TW" altLang="en-US" sz="2800" dirty="0">
                <a:latin typeface="華康儷特圓" panose="020F0809000000000000" pitchFamily="49" charset="-120"/>
                <a:ea typeface="華康儷特圓" panose="020F0809000000000000" pitchFamily="49" charset="-120"/>
              </a:rPr>
            </a:br>
            <a:endParaRPr lang="zh-TW" altLang="en-US" sz="2800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2625157"/>
              </p:ext>
            </p:extLst>
          </p:nvPr>
        </p:nvGraphicFramePr>
        <p:xfrm>
          <a:off x="179512" y="587215"/>
          <a:ext cx="8784976" cy="5745439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366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552">
                  <a:extLst>
                    <a:ext uri="{9D8B030D-6E8A-4147-A177-3AD203B41FA5}">
                      <a16:colId xmlns:a16="http://schemas.microsoft.com/office/drawing/2014/main" val="2349073612"/>
                    </a:ext>
                  </a:extLst>
                </a:gridCol>
                <a:gridCol w="1236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6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69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0379"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申請人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議題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服務</a:t>
                      </a:r>
                      <a:endParaRPr lang="en-US" altLang="zh-TW" sz="20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對象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Remarks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5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  <a:endParaRPr lang="zh-TW" altLang="en-US" sz="1600" b="1" kern="1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0114</a:t>
                      </a:r>
                      <a:endParaRPr lang="zh-TW" altLang="en-US" sz="16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黃杰森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Degenerate kernel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南昌大學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鄭輝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rgbClr val="FF0000"/>
                          </a:solidFill>
                        </a:rPr>
                        <a:t>2022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0919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姚忠達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工程倫理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淡江土木系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楊長義</a:t>
                      </a:r>
                      <a:endParaRPr lang="en-US" altLang="zh-TW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2022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i="1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0919</a:t>
                      </a:r>
                      <a:endParaRPr lang="zh-TW" altLang="en-US" sz="1600" i="1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蕭輔沛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地震工程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成大土木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吳建宏</a:t>
                      </a:r>
                      <a:endParaRPr lang="en-US" altLang="zh-TW" sz="16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2022</a:t>
                      </a:r>
                      <a:r>
                        <a:rPr lang="zh-TW" altLang="en-US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endParaRPr lang="zh-TW" altLang="en-US" sz="1600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i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0930</a:t>
                      </a:r>
                      <a:endParaRPr lang="zh-TW" altLang="en-US" sz="1600" i="1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吳仰凱</a:t>
                      </a:r>
                      <a:endParaRPr lang="en-US" altLang="zh-TW" sz="160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數學力學與計算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海大</a:t>
                      </a:r>
                      <a:r>
                        <a:rPr lang="zh-TW" alt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造船</a:t>
                      </a:r>
                      <a:endParaRPr lang="zh-TW" altLang="en-US" sz="16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方志中</a:t>
                      </a:r>
                      <a:endParaRPr lang="en-US" altLang="zh-TW" sz="160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(phi tau phi)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031649"/>
                  </a:ext>
                </a:extLst>
              </a:tr>
              <a:tr h="5730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2022</a:t>
                      </a:r>
                      <a:endParaRPr lang="zh-TW" altLang="en-US" sz="1600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1026</a:t>
                      </a:r>
                      <a:endParaRPr lang="zh-TW" altLang="en-US" sz="160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李家瑋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頂石課程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淡江土木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楊長義</a:t>
                      </a:r>
                      <a:endParaRPr lang="en-US" altLang="zh-TW" sz="160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 (phi tau phi)</a:t>
                      </a:r>
                      <a:endParaRPr lang="zh-TW" altLang="en-US" sz="160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441564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2022</a:t>
                      </a:r>
                      <a:r>
                        <a:rPr lang="zh-TW" altLang="en-US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endParaRPr lang="zh-TW" altLang="en-US" sz="1600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i="0" kern="12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1110</a:t>
                      </a:r>
                      <a:endParaRPr lang="zh-TW" altLang="en-US" sz="1600" i="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劉立偉</a:t>
                      </a:r>
                      <a:endParaRPr lang="en-US" altLang="zh-TW" sz="160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Memorial talk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(C S Yeh)</a:t>
                      </a:r>
                      <a:endParaRPr lang="zh-TW" altLang="en-US" sz="16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台大土木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張國鎮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 (phi tau phi)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496245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1368754"/>
                  </a:ext>
                </a:extLst>
              </a:tr>
              <a:tr h="5831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2022</a:t>
                      </a:r>
                      <a:r>
                        <a:rPr lang="zh-TW" altLang="en-US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endParaRPr lang="zh-TW" altLang="en-US" sz="1600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i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1126</a:t>
                      </a:r>
                      <a:endParaRPr lang="zh-TW" altLang="en-US" sz="1600" i="1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李孟哲</a:t>
                      </a:r>
                      <a:endParaRPr lang="en-US" altLang="zh-TW" sz="160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工程計算方法</a:t>
                      </a:r>
                      <a:endParaRPr lang="en-US" altLang="zh-TW" sz="16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海大河工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范佳銘</a:t>
                      </a:r>
                      <a:endParaRPr lang="en-US" altLang="zh-TW" sz="160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 (</a:t>
                      </a:r>
                      <a:r>
                        <a:rPr lang="zh-TW" altLang="en-US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碩專</a:t>
                      </a:r>
                      <a:r>
                        <a:rPr lang="en-US" altLang="zh-TW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932619"/>
                  </a:ext>
                </a:extLst>
              </a:tr>
              <a:tr h="5831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2022</a:t>
                      </a:r>
                      <a:r>
                        <a:rPr lang="zh-TW" altLang="en-US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endParaRPr lang="zh-TW" altLang="en-US" sz="1600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i="1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劉立偉</a:t>
                      </a:r>
                      <a:endParaRPr lang="en-US" altLang="zh-TW" sz="160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數學力學與計算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台大土木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張國鎮</a:t>
                      </a:r>
                      <a:endParaRPr lang="en-US" altLang="zh-TW" sz="160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 (phi tau phi)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317137"/>
                  </a:ext>
                </a:extLst>
              </a:tr>
            </a:tbl>
          </a:graphicData>
        </a:graphic>
      </p:graphicFrame>
      <p:sp>
        <p:nvSpPr>
          <p:cNvPr id="2" name="頁尾版面配置區 1"/>
          <p:cNvSpPr>
            <a:spLocks noGrp="1"/>
          </p:cNvSpPr>
          <p:nvPr>
            <p:ph type="ftr" sz="quarter" idx="4294967295"/>
          </p:nvPr>
        </p:nvSpPr>
        <p:spPr>
          <a:xfrm>
            <a:off x="6248400" y="6597352"/>
            <a:ext cx="2895600" cy="188640"/>
          </a:xfrm>
        </p:spPr>
        <p:txBody>
          <a:bodyPr/>
          <a:lstStyle/>
          <a:p>
            <a:r>
              <a:rPr lang="en-US" altLang="zh-TW" dirty="0" smtClean="0"/>
              <a:t>Lecture2020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751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134</Words>
  <Application>Microsoft Office PowerPoint</Application>
  <PresentationFormat>如螢幕大小 (4:3)</PresentationFormat>
  <Paragraphs>61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華康儷特圓</vt:lpstr>
      <vt:lpstr>新細明體</vt:lpstr>
      <vt:lpstr>標楷體</vt:lpstr>
      <vt:lpstr>Arial</vt:lpstr>
      <vt:lpstr>Calibri</vt:lpstr>
      <vt:lpstr>Times New Roman</vt:lpstr>
      <vt:lpstr>Office 佈景主題</vt:lpstr>
      <vt:lpstr>Lectures 2022   陳正宗特聘講座教授(海成台合聘教授)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  Tau  Phi   2014-2016</dc:title>
  <dc:creator>MSVLAB</dc:creator>
  <cp:lastModifiedBy>user</cp:lastModifiedBy>
  <cp:revision>82</cp:revision>
  <cp:lastPrinted>2018-06-08T01:36:16Z</cp:lastPrinted>
  <dcterms:created xsi:type="dcterms:W3CDTF">2015-09-16T07:12:06Z</dcterms:created>
  <dcterms:modified xsi:type="dcterms:W3CDTF">2022-09-29T02:58:26Z</dcterms:modified>
</cp:coreProperties>
</file>