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2196752" y="116632"/>
            <a:ext cx="13537504" cy="758615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Lectures 2023</a:t>
            </a:r>
            <a:r>
              <a:rPr lang="zh-TW" altLang="en-US" sz="2800" dirty="0" smtClean="0"/>
              <a:t>   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特聘講座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(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海成台合聘教授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)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/>
            </a:r>
            <a:b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</a:br>
            <a:endParaRPr lang="zh-TW" altLang="en-US" sz="2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80443"/>
              </p:ext>
            </p:extLst>
          </p:nvPr>
        </p:nvGraphicFramePr>
        <p:xfrm>
          <a:off x="84840" y="496275"/>
          <a:ext cx="8807640" cy="691854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49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774">
                  <a:extLst>
                    <a:ext uri="{9D8B030D-6E8A-4147-A177-3AD203B41FA5}">
                      <a16:colId xmlns:a16="http://schemas.microsoft.com/office/drawing/2014/main" val="234907361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38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邀請人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議題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people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Remarks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endParaRPr lang="zh-TW" altLang="en-US" sz="16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Jan,31</a:t>
                      </a: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Behera</a:t>
                      </a: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IWNATEP2023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Indian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Subburayan</a:t>
                      </a: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Feb.23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張國鎮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葉超雄教授紀念演講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台大土木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葛宇甯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May 15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馬劍清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台大機械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林沛群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835625"/>
                  </a:ext>
                </a:extLst>
              </a:tr>
              <a:tr h="3363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June 16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吳金典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邊界元四十年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交大數學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林文偉</a:t>
                      </a: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(NCTS)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43721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斐陶斐</a:t>
                      </a: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Phi tau phi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林智偉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(02)27301088</a:t>
                      </a:r>
                      <a:endParaRPr lang="zh-TW" altLang="en-US" sz="140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889784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Sep. 13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陳建隆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師大數學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陳界山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243503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i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Sep.18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蕭輔沛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地震工程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成大土木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王雲哲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635147"/>
                  </a:ext>
                </a:extLst>
              </a:tr>
              <a:tr h="290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Oct.17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蘇昱臻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淡江土木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陳世晃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627747"/>
                  </a:ext>
                </a:extLst>
              </a:tr>
              <a:tr h="378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斐陶斐</a:t>
                      </a:r>
                      <a:endParaRPr lang="en-US" altLang="zh-TW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Oct.11</a:t>
                      </a:r>
                      <a:endParaRPr lang="zh-TW" altLang="en-US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蔡加正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海大海工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蔡加正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58549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斐陶斐</a:t>
                      </a:r>
                      <a:endParaRPr lang="en-US" altLang="zh-TW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Oct.31</a:t>
                      </a:r>
                      <a:endParaRPr lang="zh-TW" altLang="en-US" sz="16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李家瑋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頂石課程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淡江土木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范素玲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Dec.04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姚忠達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工程倫理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淡江土木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洪永善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959199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Dec.09</a:t>
                      </a: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范佳銘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邊界元四十年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海大河工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郭世榮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2582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755507"/>
                  </a:ext>
                </a:extLst>
              </a:tr>
              <a:tr h="3876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洪立昌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東吳數學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林惠文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劉立偉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科技論文寫作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台大土木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葛宇甯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051757"/>
                  </a:ext>
                </a:extLst>
              </a:tr>
              <a:tr h="272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2023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陳君弢</a:t>
                      </a: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台科大營建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陳明志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41564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040112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en-US" altLang="zh-TW" dirty="0" smtClean="0"/>
              <a:t>Lecture2020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8827</TotalTime>
  <Words>187</Words>
  <Application>Microsoft Office PowerPoint</Application>
  <PresentationFormat>如螢幕大小 (4:3)</PresentationFormat>
  <Paragraphs>94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華康儷特圓</vt:lpstr>
      <vt:lpstr>新細明體</vt:lpstr>
      <vt:lpstr>標楷體</vt:lpstr>
      <vt:lpstr>Arial</vt:lpstr>
      <vt:lpstr>Calibri</vt:lpstr>
      <vt:lpstr>Times New Roman</vt:lpstr>
      <vt:lpstr>Office 佈景主題</vt:lpstr>
      <vt:lpstr>Lectures 2023   陳正宗特聘講座教授(海成台合聘教授)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user</cp:lastModifiedBy>
  <cp:revision>107</cp:revision>
  <cp:lastPrinted>2018-06-08T01:36:16Z</cp:lastPrinted>
  <dcterms:created xsi:type="dcterms:W3CDTF">2015-09-16T07:12:06Z</dcterms:created>
  <dcterms:modified xsi:type="dcterms:W3CDTF">2023-12-05T06:50:58Z</dcterms:modified>
</cp:coreProperties>
</file>