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896" y="-24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F011-A428-4AD9-9075-9B9FA872C165}" type="datetimeFigureOut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67C8-6147-49D4-B89C-85EA1A53D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067C8-6147-49D4-B89C-85EA1A53D8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76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356C-858F-4E52-8BF5-6F43005E9F81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1A5-3372-4B5C-BE29-F2F23AEC0C96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34B3-3C4B-416A-AB4F-6EF44C099CD1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A7D1-C36B-412A-8CEE-45A78CD90330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CDC1-ECBA-41B3-81FB-C77D4D3EC112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99C6-6370-4966-B578-78BF608C5024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5403-8BA1-413F-A267-AFDE64DEC764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A1B7-1A2E-4445-AFA1-7E58D151CE3F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F89-2EAD-46EB-BBB7-6236548BD324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1E4B-6F96-4E40-8745-547C49DA4611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2E88-A641-4354-9AD8-EC87D1CA4EB5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ACC0-556A-4CA2-A4AB-5E98173C3DB0}" type="datetime1">
              <a:rPr lang="zh-TW" altLang="en-US" smtClean="0"/>
              <a:t>2024/10/18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-2196752" y="44624"/>
            <a:ext cx="13537504" cy="758615"/>
          </a:xfrm>
        </p:spPr>
        <p:txBody>
          <a:bodyPr>
            <a:noAutofit/>
          </a:bodyPr>
          <a:lstStyle/>
          <a:p>
            <a:r>
              <a:rPr lang="en-US" altLang="zh-TW" sz="2800" dirty="0" smtClean="0"/>
              <a:t>Lectures 2024</a:t>
            </a:r>
            <a:r>
              <a:rPr lang="zh-TW" altLang="en-US" sz="2800" dirty="0" smtClean="0"/>
              <a:t>   </a:t>
            </a:r>
            <a:r>
              <a:rPr lang="zh-TW" altLang="en-US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陳正宗</a:t>
            </a:r>
            <a:r>
              <a:rPr lang="zh-TW" altLang="en-US" sz="2800" dirty="0">
                <a:latin typeface="華康儷特圓" panose="020F0809000000000000" pitchFamily="49" charset="-120"/>
                <a:ea typeface="華康儷特圓" panose="020F0809000000000000" pitchFamily="49" charset="-120"/>
              </a:rPr>
              <a:t>特聘講座</a:t>
            </a:r>
            <a:r>
              <a:rPr lang="zh-TW" altLang="en-US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教授</a:t>
            </a:r>
            <a:r>
              <a:rPr lang="en-US" altLang="zh-TW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(</a:t>
            </a:r>
            <a:r>
              <a:rPr lang="zh-TW" altLang="en-US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海成合聘教授</a:t>
            </a:r>
            <a:r>
              <a:rPr lang="en-US" altLang="zh-TW" sz="28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)</a:t>
            </a:r>
            <a:r>
              <a:rPr lang="zh-TW" altLang="en-US" sz="2800" dirty="0">
                <a:latin typeface="華康儷特圓" panose="020F0809000000000000" pitchFamily="49" charset="-120"/>
                <a:ea typeface="華康儷特圓" panose="020F0809000000000000" pitchFamily="49" charset="-120"/>
              </a:rPr>
              <a:t/>
            </a:r>
            <a:br>
              <a:rPr lang="zh-TW" altLang="en-US" sz="2800" dirty="0">
                <a:latin typeface="華康儷特圓" panose="020F0809000000000000" pitchFamily="49" charset="-120"/>
                <a:ea typeface="華康儷特圓" panose="020F0809000000000000" pitchFamily="49" charset="-120"/>
              </a:rPr>
            </a:br>
            <a:endParaRPr lang="zh-TW" altLang="en-US" sz="28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598995"/>
              </p:ext>
            </p:extLst>
          </p:nvPr>
        </p:nvGraphicFramePr>
        <p:xfrm>
          <a:off x="84840" y="413468"/>
          <a:ext cx="8807640" cy="58078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462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34907361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1236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邀請人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議題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Location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Remarks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baseline="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Feb.29</a:t>
                      </a:r>
                      <a:r>
                        <a:rPr lang="zh-TW" altLang="en-US" sz="1200" b="1" kern="1200" baseline="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1200" b="1" kern="1200" baseline="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14-15</a:t>
                      </a:r>
                      <a:r>
                        <a:rPr lang="zh-TW" altLang="en-US" sz="1200" b="1" kern="1200" baseline="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1200" b="1" kern="1200" baseline="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200" b="1" kern="1200" baseline="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四</a:t>
                      </a:r>
                      <a:r>
                        <a:rPr lang="en-US" altLang="zh-TW" sz="1200" b="1" kern="1200" baseline="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范佳銘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邊界元走過四十年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海大河工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李孟哲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68647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Mar</a:t>
                      </a:r>
                      <a:r>
                        <a:rPr lang="en-US" altLang="zh-TW" sz="1200" b="1" kern="1200" baseline="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1415-17(</a:t>
                      </a:r>
                      <a:r>
                        <a:rPr lang="zh-TW" altLang="en-US" sz="1200" b="1" kern="1200" baseline="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四</a:t>
                      </a:r>
                      <a:r>
                        <a:rPr lang="en-US" altLang="zh-TW" sz="1200" b="1" kern="1200" baseline="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徐國</a:t>
                      </a:r>
                      <a:r>
                        <a:rPr lang="zh-TW" altLang="zh-TW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錦</a:t>
                      </a:r>
                      <a:endParaRPr lang="zh-TW" altLang="en-US" sz="12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邊界元走過四十年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成大資源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向性一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54535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Mar2713101450(</a:t>
                      </a:r>
                      <a:r>
                        <a:rPr lang="zh-TW" altLang="en-US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三</a:t>
                      </a:r>
                      <a:r>
                        <a:rPr lang="en-US" altLang="zh-TW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吳文華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邊界元走過四十年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雲科大營建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黃盈樺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April 22</a:t>
                      </a:r>
                      <a:r>
                        <a:rPr lang="zh-TW" altLang="en-US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下午</a:t>
                      </a:r>
                      <a:r>
                        <a:rPr lang="en-US" altLang="zh-TW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一</a:t>
                      </a:r>
                      <a:r>
                        <a:rPr lang="en-US" altLang="zh-TW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陳國慶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邊界元走過四十年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台大應力所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陳國慶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165950"/>
                  </a:ext>
                </a:extLst>
              </a:tr>
              <a:tr h="2297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May 1010-12(</a:t>
                      </a:r>
                      <a:r>
                        <a:rPr lang="zh-TW" altLang="en-US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五</a:t>
                      </a:r>
                      <a:r>
                        <a:rPr lang="en-US" altLang="zh-TW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薛朝光 陳志立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邊界元走過四十年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海大商船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曾維國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437213"/>
                  </a:ext>
                </a:extLst>
              </a:tr>
              <a:tr h="2434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May 1711-12(</a:t>
                      </a:r>
                      <a:r>
                        <a:rPr lang="zh-TW" altLang="en-US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五</a:t>
                      </a:r>
                      <a:r>
                        <a:rPr lang="en-US" altLang="zh-TW" sz="1200" b="1" kern="1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呂萬金 </a:t>
                      </a: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CMCT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Mathematica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臺北市立大學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呂萬金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889784"/>
                  </a:ext>
                </a:extLst>
              </a:tr>
              <a:tr h="2571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solidFill>
                            <a:srgbClr val="FF0000"/>
                          </a:solidFill>
                        </a:rPr>
                        <a:t>Sep.20</a:t>
                      </a:r>
                      <a:r>
                        <a:rPr lang="en-US" altLang="zh-TW" sz="1200" baseline="0" dirty="0" smtClean="0">
                          <a:solidFill>
                            <a:srgbClr val="FF0000"/>
                          </a:solidFill>
                        </a:rPr>
                        <a:t>(1000-1200)</a:t>
                      </a:r>
                      <a:endParaRPr lang="en-US" altLang="zh-TW" sz="1200" b="1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rgbClr val="FF0000"/>
                          </a:solidFill>
                        </a:rPr>
                        <a:t>高瑞祥 </a:t>
                      </a:r>
                      <a:r>
                        <a:rPr lang="en-US" altLang="zh-TW" sz="12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sz="1200" dirty="0" err="1" smtClean="0">
                          <a:solidFill>
                            <a:srgbClr val="FF0000"/>
                          </a:solidFill>
                        </a:rPr>
                        <a:t>PhiTauPhi</a:t>
                      </a:r>
                      <a:r>
                        <a:rPr lang="en-US" altLang="zh-TW" sz="12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邊界元走過</a:t>
                      </a: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r>
                        <a:rPr lang="zh-TW" altLang="zh-TW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zh-TW" alt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rgbClr val="FF0000"/>
                          </a:solidFill>
                        </a:rPr>
                        <a:t>海大造船</a:t>
                      </a:r>
                      <a:endParaRPr lang="zh-TW" altLang="en-US" sz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solidFill>
                            <a:srgbClr val="FF0000"/>
                          </a:solidFill>
                        </a:rPr>
                        <a:t>吳仰凱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243503"/>
                  </a:ext>
                </a:extLst>
              </a:tr>
              <a:tr h="1988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solidFill>
                            <a:srgbClr val="FF0000"/>
                          </a:solidFill>
                        </a:rPr>
                        <a:t>Sep.23</a:t>
                      </a:r>
                      <a:r>
                        <a:rPr lang="en-US" altLang="zh-TW" sz="1200" baseline="0" dirty="0" smtClean="0">
                          <a:solidFill>
                            <a:srgbClr val="FF0000"/>
                          </a:solidFill>
                        </a:rPr>
                        <a:t>(1510-1800)</a:t>
                      </a:r>
                      <a:endParaRPr lang="en-US" altLang="zh-TW" sz="1200" b="1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蕭輔沛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結構耐震評估與補強</a:t>
                      </a:r>
                      <a:endParaRPr lang="zh-TW" altLang="en-US" sz="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成大土木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王雲哲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116475"/>
                  </a:ext>
                </a:extLst>
              </a:tr>
              <a:tr h="2125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solidFill>
                            <a:srgbClr val="FF0000"/>
                          </a:solidFill>
                        </a:rPr>
                        <a:t>Sep.25(13:30-1520)</a:t>
                      </a:r>
                      <a:endParaRPr lang="zh-TW" alt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rgbClr val="FF0000"/>
                          </a:solidFill>
                        </a:rPr>
                        <a:t>高政宏 </a:t>
                      </a:r>
                      <a:r>
                        <a:rPr lang="en-US" altLang="zh-TW" sz="12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altLang="zh-TW" sz="1200" dirty="0" err="1" smtClean="0">
                          <a:solidFill>
                            <a:srgbClr val="FF0000"/>
                          </a:solidFill>
                        </a:rPr>
                        <a:t>PhiTauPhi</a:t>
                      </a:r>
                      <a:r>
                        <a:rPr lang="en-US" altLang="zh-TW" sz="12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邊界元走過</a:t>
                      </a: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r>
                        <a:rPr lang="zh-TW" altLang="zh-TW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zh-TW" alt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rgbClr val="FF0000"/>
                          </a:solidFill>
                        </a:rPr>
                        <a:t>高科大土木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i="0" kern="1200" cap="all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王裕仁</a:t>
                      </a:r>
                      <a:endParaRPr lang="zh-TW" alt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64066"/>
                  </a:ext>
                </a:extLst>
              </a:tr>
              <a:tr h="2655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Oct.12(1510-1820)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石瑞祥</a:t>
                      </a: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碩專</a:t>
                      </a: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邊界元走過</a:t>
                      </a: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r>
                        <a:rPr lang="zh-TW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碩專</a:t>
                      </a: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海大河工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洪麗娟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147184"/>
                  </a:ext>
                </a:extLst>
              </a:tr>
              <a:tr h="2655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aseline="0" dirty="0" smtClean="0"/>
                        <a:t>Oct.22(1410-1600)</a:t>
                      </a:r>
                      <a:endParaRPr lang="en-US" altLang="zh-TW" sz="1200" b="1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李家瑋 </a:t>
                      </a:r>
                      <a:r>
                        <a:rPr lang="en-US" altLang="zh-TW" sz="1200" dirty="0" smtClean="0"/>
                        <a:t>(</a:t>
                      </a:r>
                      <a:r>
                        <a:rPr lang="en-US" altLang="zh-TW" sz="1200" dirty="0" err="1" smtClean="0"/>
                        <a:t>PhiTauPhi</a:t>
                      </a:r>
                      <a:r>
                        <a:rPr lang="en-US" altLang="zh-TW" sz="1200" dirty="0" smtClean="0"/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邊界元雙退化進展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淡江土木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洪永善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977644"/>
                  </a:ext>
                </a:extLst>
              </a:tr>
              <a:tr h="2655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aseline="0" dirty="0" smtClean="0"/>
                        <a:t>Oct.24(1310-1500)</a:t>
                      </a:r>
                      <a:endParaRPr lang="en-US" altLang="zh-TW" sz="1200" b="1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石瑞祥</a:t>
                      </a:r>
                      <a:r>
                        <a:rPr lang="en-US" altLang="zh-TW" sz="1200" dirty="0" smtClean="0"/>
                        <a:t>(</a:t>
                      </a:r>
                      <a:r>
                        <a:rPr lang="zh-TW" altLang="en-US" sz="1200" dirty="0" smtClean="0"/>
                        <a:t>大學部</a:t>
                      </a:r>
                      <a:r>
                        <a:rPr lang="en-US" altLang="zh-TW" sz="1200" dirty="0" smtClean="0"/>
                        <a:t>)</a:t>
                      </a:r>
                      <a:endParaRPr lang="en-US" altLang="zh-TW" sz="12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邊界元走過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河概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12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海大河工</a:t>
                      </a:r>
                      <a:endParaRPr lang="zh-TW" altLang="en-US" sz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/>
                        <a:t>李孟哲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739664"/>
                  </a:ext>
                </a:extLst>
              </a:tr>
              <a:tr h="2655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/>
                        <a:t>Nov.7,</a:t>
                      </a:r>
                      <a:r>
                        <a:rPr lang="en-US" altLang="zh-TW" sz="1200" baseline="0" dirty="0" smtClean="0"/>
                        <a:t> (1320-1620)</a:t>
                      </a:r>
                      <a:endParaRPr lang="zh-TW" altLang="en-US" sz="1200" dirty="0" smtClean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smtClean="0"/>
                        <a:t>胡瑋秀 </a:t>
                      </a:r>
                      <a:r>
                        <a:rPr lang="en-US" altLang="zh-TW" sz="1200" smtClean="0"/>
                        <a:t>(</a:t>
                      </a:r>
                      <a:r>
                        <a:rPr lang="en-US" altLang="zh-TW" sz="1200" dirty="0" err="1" smtClean="0"/>
                        <a:t>PhiTauPhi</a:t>
                      </a:r>
                      <a:r>
                        <a:rPr lang="en-US" altLang="zh-TW" sz="1200" dirty="0" smtClean="0"/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邊界元雙退化進展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台大土木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/>
                        <a:t>劉立偉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454588"/>
                  </a:ext>
                </a:extLst>
              </a:tr>
              <a:tr h="2655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/>
                        <a:t>Dec.19</a:t>
                      </a:r>
                      <a:r>
                        <a:rPr lang="en-US" altLang="zh-TW" sz="1200" baseline="0" dirty="0" smtClean="0"/>
                        <a:t>(1310-1500)</a:t>
                      </a:r>
                      <a:endParaRPr lang="en-US" altLang="zh-TW" sz="1200" b="1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i="1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周鼎贏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邊界元走過</a:t>
                      </a: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r>
                        <a:rPr lang="zh-TW" altLang="zh-TW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lang="zh-TW" altLang="en-US" sz="12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/>
                        <a:t>成大醫工</a:t>
                      </a:r>
                      <a:endParaRPr lang="zh-TW" altLang="en-US" sz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黃執中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471668"/>
                  </a:ext>
                </a:extLst>
              </a:tr>
              <a:tr h="4066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endParaRPr lang="zh-TW" alt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姚忠達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工程倫理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淡江土木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洪永善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959199"/>
                  </a:ext>
                </a:extLst>
              </a:tr>
              <a:tr h="362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TW" alt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洪立昌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數學力學與計算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東吳數學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林惠文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02582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TW" alt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劉立偉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科技論文寫作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台大土木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葛宇甯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755507"/>
                  </a:ext>
                </a:extLst>
              </a:tr>
              <a:tr h="3876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r>
                        <a:rPr lang="zh-TW" altLang="en-US" sz="1600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en-US" sz="1600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443" marR="5443" marT="544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舒宇宸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科技論文寫作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成大數學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黃世昌</a:t>
                      </a:r>
                      <a:endParaRPr lang="en-US" altLang="zh-TW" sz="12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31649"/>
                  </a:ext>
                </a:extLst>
              </a:tr>
            </a:tbl>
          </a:graphicData>
        </a:graphic>
      </p:graphicFrame>
      <p:sp>
        <p:nvSpPr>
          <p:cNvPr id="2" name="頁尾版面配置區 1"/>
          <p:cNvSpPr>
            <a:spLocks noGrp="1"/>
          </p:cNvSpPr>
          <p:nvPr>
            <p:ph type="ftr" sz="quarter" idx="4294967295"/>
          </p:nvPr>
        </p:nvSpPr>
        <p:spPr>
          <a:xfrm>
            <a:off x="6248400" y="9405664"/>
            <a:ext cx="2895600" cy="188640"/>
          </a:xfrm>
        </p:spPr>
        <p:txBody>
          <a:bodyPr/>
          <a:lstStyle/>
          <a:p>
            <a:r>
              <a:rPr lang="en-US" altLang="zh-TW" dirty="0" smtClean="0"/>
              <a:t>Lecture2020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5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9968</TotalTime>
  <Words>288</Words>
  <Application>Microsoft Office PowerPoint</Application>
  <PresentationFormat>如螢幕大小 (4:3)</PresentationFormat>
  <Paragraphs>97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華康儷特圓</vt:lpstr>
      <vt:lpstr>新細明體</vt:lpstr>
      <vt:lpstr>標楷體</vt:lpstr>
      <vt:lpstr>Arial</vt:lpstr>
      <vt:lpstr>Calibri</vt:lpstr>
      <vt:lpstr>Times New Roman</vt:lpstr>
      <vt:lpstr>Office 佈景主題</vt:lpstr>
      <vt:lpstr>Lectures 2024   陳正宗特聘講座教授(海成合聘教授)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user</cp:lastModifiedBy>
  <cp:revision>139</cp:revision>
  <cp:lastPrinted>2018-06-08T01:36:16Z</cp:lastPrinted>
  <dcterms:created xsi:type="dcterms:W3CDTF">2015-09-16T07:12:06Z</dcterms:created>
  <dcterms:modified xsi:type="dcterms:W3CDTF">2024-10-18T14:32:18Z</dcterms:modified>
</cp:coreProperties>
</file>