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2021/3/12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-111184"/>
            <a:ext cx="7632848" cy="152396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Lectures 2021</a:t>
            </a:r>
            <a:r>
              <a:rPr lang="zh-TW" altLang="en-US" sz="4000" dirty="0" smtClean="0"/>
              <a:t>   </a:t>
            </a:r>
            <a:r>
              <a:rPr lang="zh-TW" altLang="en-US" sz="40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</a:t>
            </a:r>
            <a:r>
              <a:rPr lang="zh-TW" altLang="en-US" sz="4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特聘講座教授</a:t>
            </a:r>
            <a:br>
              <a:rPr lang="zh-TW" altLang="en-US" sz="4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</a:b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249044"/>
              </p:ext>
            </p:extLst>
          </p:nvPr>
        </p:nvGraphicFramePr>
        <p:xfrm>
          <a:off x="107504" y="908720"/>
          <a:ext cx="8784976" cy="69013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18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79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</a:t>
                      </a:r>
                      <a:endParaRPr lang="en-US" altLang="zh-TW" sz="20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題目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7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March 09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  <a:r>
                        <a:rPr lang="en-US" altLang="zh-TW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鍾雲吉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中央機械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數學力學與計算</a:t>
                      </a:r>
                      <a:endParaRPr lang="zh-TW" altLang="en-US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March 11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林成原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海大輪機</a:t>
                      </a: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數學力學與計算</a:t>
                      </a:r>
                      <a:endParaRPr lang="zh-TW" altLang="en-US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March</a:t>
                      </a:r>
                      <a:r>
                        <a:rPr lang="en-US" altLang="zh-TW" sz="1600" b="1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13</a:t>
                      </a:r>
                      <a:r>
                        <a:rPr lang="zh-TW" altLang="en-US" sz="1600" b="1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600" b="1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600" b="1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六</a:t>
                      </a:r>
                      <a:r>
                        <a:rPr lang="en-US" altLang="zh-TW" sz="1600" b="1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羅郁鈞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建臺高中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數學力學與計算</a:t>
                      </a:r>
                      <a:endParaRPr lang="zh-TW" altLang="en-US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April 15 (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四</a:t>
                      </a:r>
                      <a:r>
                        <a:rPr lang="en-US" altLang="zh-TW" sz="1600" b="1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鄭家齊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朝陽營建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數學力學與計算</a:t>
                      </a:r>
                      <a:endParaRPr lang="zh-TW" altLang="en-US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1074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6756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21662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60327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962455"/>
                  </a:ext>
                </a:extLst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en-US" altLang="zh-TW" dirty="0" smtClean="0"/>
              <a:t>Lecture2020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65</Words>
  <Application>Microsoft Office PowerPoint</Application>
  <PresentationFormat>如螢幕大小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華康儷特圓</vt:lpstr>
      <vt:lpstr>新細明體</vt:lpstr>
      <vt:lpstr>標楷體</vt:lpstr>
      <vt:lpstr>Arial</vt:lpstr>
      <vt:lpstr>Calibri</vt:lpstr>
      <vt:lpstr>Office 佈景主題</vt:lpstr>
      <vt:lpstr>Lectures 2021   陳正宗特聘講座教授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54</cp:revision>
  <cp:lastPrinted>2018-06-08T01:36:16Z</cp:lastPrinted>
  <dcterms:created xsi:type="dcterms:W3CDTF">2015-09-16T07:12:06Z</dcterms:created>
  <dcterms:modified xsi:type="dcterms:W3CDTF">2021-03-12T03:47:15Z</dcterms:modified>
</cp:coreProperties>
</file>