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-111184"/>
            <a:ext cx="7632848" cy="152396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Lectures 2020</a:t>
            </a:r>
            <a:r>
              <a:rPr lang="zh-TW" altLang="en-US" sz="4000" dirty="0" smtClean="0"/>
              <a:t>   </a:t>
            </a:r>
            <a:r>
              <a:rPr lang="zh-TW" altLang="en-US" sz="40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</a:t>
            </a:r>
            <a:r>
              <a:rPr lang="zh-TW" altLang="en-US" sz="4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特聘講座教授</a:t>
            </a:r>
            <a:br>
              <a:rPr lang="zh-TW" altLang="en-US" sz="4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</a:b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84773"/>
              </p:ext>
            </p:extLst>
          </p:nvPr>
        </p:nvGraphicFramePr>
        <p:xfrm>
          <a:off x="107504" y="908720"/>
          <a:ext cx="8784976" cy="561662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18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9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題目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海大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馬祖</a:t>
                      </a: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Mar</a:t>
                      </a:r>
                      <a:r>
                        <a:rPr lang="en-US" altLang="zh-TW" sz="1600" b="1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 16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蕭松山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王文良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海大海工系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j-ea"/>
                        </a:rPr>
                        <a:t>科技部土木學門簡</a:t>
                      </a:r>
                      <a:endParaRPr lang="zh-TW" altLang="en-US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成大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Sep.14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郭振銘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蕭輔沛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成大土木系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地震工程應用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台大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Sep. 20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翁冠群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劉琦瑋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台大應力所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回娘家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心得交流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海大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Oct 15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陳泰安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廖秘書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海大河工概論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學思歷程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1074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海大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Nov. 21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郭世榮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麗娟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</a:t>
                      </a:r>
                      <a:r>
                        <a:rPr lang="zh-TW" altLang="en-US" sz="160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大河工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綜</a:t>
                      </a:r>
                      <a:r>
                        <a:rPr lang="zh-TW" altLang="en-US" sz="160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論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馬祖碩專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)</a:t>
                      </a: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學思歷程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宜大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Dec 09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陳桂鴻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高政宏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宜大土木系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學思歷程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淡江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Dec 28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楊長義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李家瑋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/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姚忠達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淡江土木系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數學力學計算學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思歷程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583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淡江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Dec 28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楊長義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李家瑋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/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姚忠達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淡江土木系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大學生如何參與研究與發表論文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962455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en-US" altLang="zh-TW" dirty="0" smtClean="0"/>
              <a:t>Lecture2020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151</Words>
  <Application>Microsoft Office PowerPoint</Application>
  <PresentationFormat>如螢幕大小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華康儷特圓</vt:lpstr>
      <vt:lpstr>新細明體</vt:lpstr>
      <vt:lpstr>標楷體</vt:lpstr>
      <vt:lpstr>Arial</vt:lpstr>
      <vt:lpstr>Calibri</vt:lpstr>
      <vt:lpstr>Times New Roman</vt:lpstr>
      <vt:lpstr>Office 佈景主題</vt:lpstr>
      <vt:lpstr>Lectures 2020   陳正宗特聘講座教授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48</cp:revision>
  <cp:lastPrinted>2018-06-08T01:36:16Z</cp:lastPrinted>
  <dcterms:created xsi:type="dcterms:W3CDTF">2015-09-16T07:12:06Z</dcterms:created>
  <dcterms:modified xsi:type="dcterms:W3CDTF">2020-12-13T05:29:57Z</dcterms:modified>
</cp:coreProperties>
</file>