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2020/2/6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-111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Phi  Tau  Phi</a:t>
            </a:r>
            <a:r>
              <a:rPr lang="zh-TW" altLang="en-US" sz="4000" dirty="0" smtClean="0"/>
              <a:t> 榮譽會員演講</a:t>
            </a:r>
            <a:r>
              <a:rPr lang="en-US" altLang="zh-TW" sz="4000" dirty="0" smtClean="0"/>
              <a:t>   2014-2020  </a:t>
            </a: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582130"/>
              </p:ext>
            </p:extLst>
          </p:nvPr>
        </p:nvGraphicFramePr>
        <p:xfrm>
          <a:off x="251520" y="1265976"/>
          <a:ext cx="8219256" cy="5109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學會會址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2014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台灣大學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2015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王馨霙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2016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郭世榮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河工概論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義守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蕭松山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海工科技導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張正興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24109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成大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林裕城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劉立偉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TWBEM10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NOV2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2020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中央</a:t>
                      </a:r>
                      <a:endParaRPr lang="zh-TW" altLang="en-US" sz="1600" b="1" kern="1200" dirty="0" smtClean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洪盟凱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洪盟凱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中央數學系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rgbClr val="FF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 smtClean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624188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23528" y="620688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r>
              <a:rPr lang="en-US" altLang="zh-TW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-</a:t>
            </a:r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陳正宗特聘講座教授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2014-2019  </a:t>
            </a:r>
            <a:r>
              <a:rPr lang="zh-TW" altLang="en-US" dirty="0" smtClean="0"/>
              <a:t>小宏製表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162</Words>
  <Application>Microsoft Office PowerPoint</Application>
  <PresentationFormat>如螢幕大小 (4:3)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Phi  Tau  Phi 榮譽會員演講   2014-2020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29</cp:revision>
  <cp:lastPrinted>2018-06-08T01:36:16Z</cp:lastPrinted>
  <dcterms:created xsi:type="dcterms:W3CDTF">2015-09-16T07:12:06Z</dcterms:created>
  <dcterms:modified xsi:type="dcterms:W3CDTF">2020-02-06T11:10:27Z</dcterms:modified>
</cp:coreProperties>
</file>