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1404664" y="-531440"/>
            <a:ext cx="11737304" cy="1432016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Phi  Tau  Phi</a:t>
            </a:r>
            <a:r>
              <a:rPr lang="zh-TW" altLang="en-US" sz="2000" dirty="0" smtClean="0"/>
              <a:t> 榮譽會員演講</a:t>
            </a:r>
            <a:r>
              <a:rPr lang="zh-TW" altLang="en-US" sz="20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數學力學</a:t>
            </a:r>
            <a:r>
              <a:rPr lang="zh-TW" altLang="en-US" sz="2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與計算</a:t>
            </a:r>
            <a:r>
              <a:rPr lang="en-US" altLang="zh-TW" sz="2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-</a:t>
            </a:r>
            <a:r>
              <a:rPr lang="zh-TW" altLang="en-US" sz="20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陳正宗特聘講座</a:t>
            </a:r>
            <a:r>
              <a:rPr lang="zh-TW" altLang="en-US" sz="20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教授</a:t>
            </a:r>
            <a:r>
              <a:rPr lang="en-US" altLang="zh-TW" sz="20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(</a:t>
            </a:r>
            <a:r>
              <a:rPr lang="en-US" altLang="zh-TW" sz="2000" dirty="0" smtClean="0"/>
              <a:t>2014-2021)  </a:t>
            </a:r>
            <a:endParaRPr lang="zh-TW" altLang="en-US" sz="2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388958"/>
              </p:ext>
            </p:extLst>
          </p:nvPr>
        </p:nvGraphicFramePr>
        <p:xfrm>
          <a:off x="251520" y="404664"/>
          <a:ext cx="8219256" cy="636286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學會會址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2014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台灣大學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2015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王馨霙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2016</a:t>
                      </a:r>
                      <a:r>
                        <a:rPr lang="zh-TW" altLang="en-US" sz="1600" b="1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郭世榮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河工概論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義守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海大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蕭松山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海工科技導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淡江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張正興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李家瑋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24109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成大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林裕城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劉立偉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TWBEM10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NOV2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</a:t>
                      </a: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陳泰安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廖秘書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海大河工概論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2021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 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1101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任貽明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許絜涵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機械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館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41880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2021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台大 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1108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陳國慶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許文珍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台大應力所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76377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2021</a:t>
                      </a:r>
                      <a:r>
                        <a:rPr lang="zh-TW" altLang="en-US" sz="16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中央 </a:t>
                      </a:r>
                      <a:r>
                        <a:rPr lang="en-US" altLang="zh-TW" sz="16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1116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陳世晃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李顯智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中央土木</a:t>
                      </a: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系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鋪面學會佔駐</a:t>
                      </a:r>
                      <a:r>
                        <a:rPr lang="en-US" altLang="zh-TW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)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86852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2021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成大 </a:t>
                      </a:r>
                      <a:r>
                        <a:rPr lang="en-US" altLang="zh-TW" sz="16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1119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吳建宏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柯永彥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成大土木系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312379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63208" y="6669360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2014-2021 </a:t>
            </a:r>
            <a:r>
              <a:rPr lang="zh-TW" altLang="en-US" dirty="0" smtClean="0"/>
              <a:t>小宏製表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215</Words>
  <Application>Microsoft Office PowerPoint</Application>
  <PresentationFormat>如螢幕大小 (4:3)</PresentationFormat>
  <Paragraphs>88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Phi  Tau  Phi 榮譽會員演講數學力學與計算-陳正宗特聘講座教授(2014-2021)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55</cp:revision>
  <cp:lastPrinted>2018-06-08T01:36:16Z</cp:lastPrinted>
  <dcterms:created xsi:type="dcterms:W3CDTF">2015-09-16T07:12:06Z</dcterms:created>
  <dcterms:modified xsi:type="dcterms:W3CDTF">2021-12-14T14:24:36Z</dcterms:modified>
</cp:coreProperties>
</file>