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1768" y="12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748AF6-B4F3-43F5-A8B2-DDCC5E01EC91}" type="datetimeFigureOut">
              <a:rPr lang="zh-TW" altLang="en-US" smtClean="0"/>
              <a:t>2026/5/22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52AAE-E05B-4C67-9D41-965051B39CD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17121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52AAE-E05B-4C67-9D41-965051B39CD1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8024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C2E2-E778-461D-8F86-CBE1D2152D6A}" type="datetimeFigureOut">
              <a:rPr lang="zh-TW" altLang="en-US" smtClean="0"/>
              <a:t>2026/5/22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B046D-7200-4E06-91F5-2298080710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8473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C2E2-E778-461D-8F86-CBE1D2152D6A}" type="datetimeFigureOut">
              <a:rPr lang="zh-TW" altLang="en-US" smtClean="0"/>
              <a:t>2026/5/22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B046D-7200-4E06-91F5-2298080710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8164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C2E2-E778-461D-8F86-CBE1D2152D6A}" type="datetimeFigureOut">
              <a:rPr lang="zh-TW" altLang="en-US" smtClean="0"/>
              <a:t>2026/5/22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B046D-7200-4E06-91F5-2298080710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19944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C2E2-E778-461D-8F86-CBE1D2152D6A}" type="datetimeFigureOut">
              <a:rPr lang="zh-TW" altLang="en-US" smtClean="0"/>
              <a:t>2026/5/22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B046D-7200-4E06-91F5-2298080710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520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C2E2-E778-461D-8F86-CBE1D2152D6A}" type="datetimeFigureOut">
              <a:rPr lang="zh-TW" altLang="en-US" smtClean="0"/>
              <a:t>2026/5/22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B046D-7200-4E06-91F5-2298080710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9086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C2E2-E778-461D-8F86-CBE1D2152D6A}" type="datetimeFigureOut">
              <a:rPr lang="zh-TW" altLang="en-US" smtClean="0"/>
              <a:t>2026/5/22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B046D-7200-4E06-91F5-2298080710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0870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C2E2-E778-461D-8F86-CBE1D2152D6A}" type="datetimeFigureOut">
              <a:rPr lang="zh-TW" altLang="en-US" smtClean="0"/>
              <a:t>2026/5/22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B046D-7200-4E06-91F5-2298080710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5678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C2E2-E778-461D-8F86-CBE1D2152D6A}" type="datetimeFigureOut">
              <a:rPr lang="zh-TW" altLang="en-US" smtClean="0"/>
              <a:t>2026/5/22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B046D-7200-4E06-91F5-2298080710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0524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C2E2-E778-461D-8F86-CBE1D2152D6A}" type="datetimeFigureOut">
              <a:rPr lang="zh-TW" altLang="en-US" smtClean="0"/>
              <a:t>2026/5/22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B046D-7200-4E06-91F5-2298080710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166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C2E2-E778-461D-8F86-CBE1D2152D6A}" type="datetimeFigureOut">
              <a:rPr lang="zh-TW" altLang="en-US" smtClean="0"/>
              <a:t>2026/5/22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B046D-7200-4E06-91F5-2298080710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3620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C2E2-E778-461D-8F86-CBE1D2152D6A}" type="datetimeFigureOut">
              <a:rPr lang="zh-TW" altLang="en-US" smtClean="0"/>
              <a:t>2026/5/22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B046D-7200-4E06-91F5-2298080710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9668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FC2E2-E778-461D-8F86-CBE1D2152D6A}" type="datetimeFigureOut">
              <a:rPr lang="zh-TW" altLang="en-US" smtClean="0"/>
              <a:t>2026/5/22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6B046D-7200-4E06-91F5-2298080710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5041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image" Target="../media/image1.png"/><Relationship Id="rId21" Type="http://schemas.openxmlformats.org/officeDocument/2006/relationships/image" Target="../media/image18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3.jpe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8.jpeg"/><Relationship Id="rId5" Type="http://schemas.openxmlformats.org/officeDocument/2006/relationships/image" Target="../media/image3.png"/><Relationship Id="rId15" Type="http://schemas.openxmlformats.org/officeDocument/2006/relationships/image" Target="../media/image12.jpeg"/><Relationship Id="rId23" Type="http://schemas.openxmlformats.org/officeDocument/2006/relationships/image" Target="../media/image20.png"/><Relationship Id="rId10" Type="http://schemas.openxmlformats.org/officeDocument/2006/relationships/image" Target="../media/image7.png"/><Relationship Id="rId19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4" Type="http://schemas.openxmlformats.org/officeDocument/2006/relationships/image" Target="../media/image11.jpeg"/><Relationship Id="rId22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16633"/>
            <a:ext cx="7772400" cy="504056"/>
          </a:xfrm>
        </p:spPr>
        <p:txBody>
          <a:bodyPr>
            <a:normAutofit fontScale="90000"/>
          </a:bodyPr>
          <a:lstStyle/>
          <a:p>
            <a:r>
              <a:rPr lang="en-US" altLang="zh-TW" dirty="0" err="1">
                <a:latin typeface="Times New Roman" panose="02020603050405020304" pitchFamily="18" charset="0"/>
                <a:ea typeface="標楷體" panose="03000509000000000000" pitchFamily="65" charset="-120"/>
              </a:rPr>
              <a:t>TwSIAM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 14 MSV 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代表團 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2026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410519"/>
              </p:ext>
            </p:extLst>
          </p:nvPr>
        </p:nvGraphicFramePr>
        <p:xfrm>
          <a:off x="179515" y="692697"/>
          <a:ext cx="8856982" cy="607678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224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70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14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14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14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414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5989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aseline="0" dirty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校徽</a:t>
                      </a:r>
                    </a:p>
                  </a:txBody>
                  <a:tcPr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zh-TW" altLang="en-US" sz="1800" baseline="0" dirty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參加人員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90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aseline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NTOU/MSV</a:t>
                      </a:r>
                    </a:p>
                    <a:p>
                      <a:pPr algn="ctr"/>
                      <a:endParaRPr lang="zh-TW" altLang="en-US" sz="14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500" baseline="0" dirty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老師：陳正宗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500" baseline="0" dirty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博士生：周彥廷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500" baseline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大四：</a:t>
                      </a:r>
                      <a:r>
                        <a:rPr lang="zh-TW" altLang="en-US" sz="1500" baseline="0" dirty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金尚平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500" baseline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大三：</a:t>
                      </a:r>
                      <a:r>
                        <a:rPr lang="zh-TW" altLang="en-US" sz="1500" baseline="0" dirty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游以暄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500" baseline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大三：</a:t>
                      </a:r>
                      <a:r>
                        <a:rPr lang="zh-TW" altLang="en-US" sz="1500" baseline="0" dirty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詹于葶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439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490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aseline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TKU/MSV</a:t>
                      </a:r>
                    </a:p>
                    <a:p>
                      <a:pPr algn="ctr"/>
                      <a:endParaRPr lang="zh-TW" altLang="en-US" sz="14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500" baseline="0" dirty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老師：李家瑋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500" baseline="0" dirty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碩士生：廖柏權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500" baseline="0" dirty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大學生：蔡亞澤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500" baseline="0" dirty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大學生：曾琮文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5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2928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490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aseline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KSUST/MSV</a:t>
                      </a:r>
                    </a:p>
                    <a:p>
                      <a:pPr algn="ctr"/>
                      <a:endParaRPr lang="zh-TW" altLang="en-US" sz="14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500" baseline="0" dirty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老師：高政宏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500" baseline="0" dirty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大學生：王彥驊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5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5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5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2928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89193020"/>
                  </a:ext>
                </a:extLst>
              </a:tr>
              <a:tr h="253670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aseline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NTU/MSV</a:t>
                      </a:r>
                    </a:p>
                    <a:p>
                      <a:pPr algn="ctr"/>
                      <a:endParaRPr lang="zh-TW" altLang="en-US" sz="14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500" baseline="0" dirty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老師：劉立偉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500" baseline="0" dirty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碩士生：陳愷辰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500" baseline="0" dirty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碩士生：莊承澔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500" baseline="0" dirty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碩士生</a:t>
                      </a:r>
                      <a:r>
                        <a:rPr lang="en-US" altLang="zh-TW" sz="1500" baseline="0" dirty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: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500" baseline="0" dirty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B. R. </a:t>
                      </a:r>
                      <a:r>
                        <a:rPr lang="en-US" sz="1300" b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Mustorov</a:t>
                      </a:r>
                      <a:endParaRPr lang="en-US" sz="1300" b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500" baseline="0" dirty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碩士生：傅柏睿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85865222"/>
                  </a:ext>
                </a:extLst>
              </a:tr>
              <a:tr h="1029289">
                <a:tc vMerge="1">
                  <a:txBody>
                    <a:bodyPr/>
                    <a:lstStyle/>
                    <a:p>
                      <a:pPr algn="ctr"/>
                      <a:endParaRPr lang="zh-TW" altLang="en-US" sz="14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5402822"/>
                  </a:ext>
                </a:extLst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32257"/>
            <a:ext cx="756583" cy="756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564904"/>
            <a:ext cx="792088" cy="789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778" l="0" r="99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933056"/>
            <a:ext cx="792088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29"/>
          <a:stretch/>
        </p:blipFill>
        <p:spPr bwMode="auto">
          <a:xfrm>
            <a:off x="7812360" y="1412776"/>
            <a:ext cx="806490" cy="1020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9" r="9943"/>
          <a:stretch/>
        </p:blipFill>
        <p:spPr bwMode="auto">
          <a:xfrm>
            <a:off x="6300192" y="1412776"/>
            <a:ext cx="806489" cy="1019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412776"/>
            <a:ext cx="806490" cy="1020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t="27921" r="3866" b="3403"/>
          <a:stretch/>
        </p:blipFill>
        <p:spPr bwMode="auto">
          <a:xfrm>
            <a:off x="4788024" y="1412776"/>
            <a:ext cx="806489" cy="1036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90" r="10390"/>
          <a:stretch/>
        </p:blipFill>
        <p:spPr bwMode="auto">
          <a:xfrm>
            <a:off x="1763688" y="2852936"/>
            <a:ext cx="792088" cy="1001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691680" y="4149080"/>
            <a:ext cx="806489" cy="1017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21"/>
          <a:stretch/>
        </p:blipFill>
        <p:spPr bwMode="auto">
          <a:xfrm>
            <a:off x="3275857" y="1429299"/>
            <a:ext cx="800734" cy="1008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721E7AF4-9FE9-41D1-88DA-21B00BDBA8A4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8" t="17477" r="46916" b="53203"/>
          <a:stretch/>
        </p:blipFill>
        <p:spPr bwMode="auto">
          <a:xfrm>
            <a:off x="3275856" y="2852936"/>
            <a:ext cx="767624" cy="95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7628215F-DAA5-4FDD-B5CE-84D149E96BE7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84" t="26666" r="28441" b="32222"/>
          <a:stretch/>
        </p:blipFill>
        <p:spPr bwMode="auto">
          <a:xfrm>
            <a:off x="4788024" y="2852936"/>
            <a:ext cx="863869" cy="95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86907AB9-7621-46FA-9626-9CDC3B03B392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00192" y="2852936"/>
            <a:ext cx="868272" cy="95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D4168087-28A8-42C8-803C-B3B1AB8CFE50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4149080"/>
            <a:ext cx="718733" cy="1008111"/>
          </a:xfrm>
          <a:prstGeom prst="rect">
            <a:avLst/>
          </a:prstGeom>
        </p:spPr>
      </p:pic>
      <p:pic>
        <p:nvPicPr>
          <p:cNvPr id="18" name="Picture 2" descr="民國86年申請服務標章的校徽">
            <a:extLst>
              <a:ext uri="{FF2B5EF4-FFF2-40B4-BE49-F238E27FC236}">
                <a16:creationId xmlns:a16="http://schemas.microsoft.com/office/drawing/2014/main" id="{03CF308A-1D3E-C796-3045-3DFE45043A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301208"/>
            <a:ext cx="792088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0">
            <a:extLst>
              <a:ext uri="{FF2B5EF4-FFF2-40B4-BE49-F238E27FC236}">
                <a16:creationId xmlns:a16="http://schemas.microsoft.com/office/drawing/2014/main" id="{810601C2-0636-043C-8083-F09F461CC61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711351" y="5737329"/>
            <a:ext cx="981952" cy="1004040"/>
          </a:xfrm>
          <a:prstGeom prst="rect">
            <a:avLst/>
          </a:prstGeom>
        </p:spPr>
      </p:pic>
      <p:pic>
        <p:nvPicPr>
          <p:cNvPr id="21" name="Picture 21">
            <a:extLst>
              <a:ext uri="{FF2B5EF4-FFF2-40B4-BE49-F238E27FC236}">
                <a16:creationId xmlns:a16="http://schemas.microsoft.com/office/drawing/2014/main" id="{F12F119D-57AF-744C-7B92-CB709257BFD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133755" y="5737329"/>
            <a:ext cx="1006197" cy="1008214"/>
          </a:xfrm>
          <a:prstGeom prst="rect">
            <a:avLst/>
          </a:prstGeom>
        </p:spPr>
      </p:pic>
      <p:pic>
        <p:nvPicPr>
          <p:cNvPr id="22" name="Picture 22">
            <a:extLst>
              <a:ext uri="{FF2B5EF4-FFF2-40B4-BE49-F238E27FC236}">
                <a16:creationId xmlns:a16="http://schemas.microsoft.com/office/drawing/2014/main" id="{312EDF10-51C1-0248-72E2-9A51B7FD975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228184" y="5733257"/>
            <a:ext cx="990003" cy="1008112"/>
          </a:xfrm>
          <a:prstGeom prst="rect">
            <a:avLst/>
          </a:prstGeom>
        </p:spPr>
      </p:pic>
      <p:pic>
        <p:nvPicPr>
          <p:cNvPr id="23" name="Picture 23">
            <a:extLst>
              <a:ext uri="{FF2B5EF4-FFF2-40B4-BE49-F238E27FC236}">
                <a16:creationId xmlns:a16="http://schemas.microsoft.com/office/drawing/2014/main" id="{6DC5F4CF-4C9A-21CD-13F3-074D0EE714A9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 t="24170"/>
          <a:stretch>
            <a:fillRect/>
          </a:stretch>
        </p:blipFill>
        <p:spPr>
          <a:xfrm>
            <a:off x="7805597" y="5737328"/>
            <a:ext cx="886300" cy="1004040"/>
          </a:xfrm>
          <a:prstGeom prst="rect">
            <a:avLst/>
          </a:prstGeom>
        </p:spPr>
      </p:pic>
      <p:pic>
        <p:nvPicPr>
          <p:cNvPr id="24" name="Picture 24">
            <a:extLst>
              <a:ext uri="{FF2B5EF4-FFF2-40B4-BE49-F238E27FC236}">
                <a16:creationId xmlns:a16="http://schemas.microsoft.com/office/drawing/2014/main" id="{AE486B96-2054-A671-840F-B1D1D709F68F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619672" y="5733256"/>
            <a:ext cx="1008112" cy="103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844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86</Words>
  <Application>Microsoft Office PowerPoint</Application>
  <PresentationFormat>如螢幕大小 (4:3)</PresentationFormat>
  <Paragraphs>25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新細明體</vt:lpstr>
      <vt:lpstr>標楷體</vt:lpstr>
      <vt:lpstr>Arial</vt:lpstr>
      <vt:lpstr>Calibri</vt:lpstr>
      <vt:lpstr>Times New Roman</vt:lpstr>
      <vt:lpstr>Office 佈景主題</vt:lpstr>
      <vt:lpstr>TwSIAM 14 MSV 代表團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TwSIAM 14 MSV 代表團 2026</dc:title>
  <dc:creator>Windows 使用者</dc:creator>
  <cp:lastModifiedBy>jtchen</cp:lastModifiedBy>
  <cp:revision>9</cp:revision>
  <dcterms:created xsi:type="dcterms:W3CDTF">2026-05-21T05:10:10Z</dcterms:created>
  <dcterms:modified xsi:type="dcterms:W3CDTF">2026-05-22T00:36:03Z</dcterms:modified>
</cp:coreProperties>
</file>