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C273-635E-4425-B5DE-D1E9F1D49CF4}" type="datetimeFigureOut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11AF2-B764-4104-9462-DA143DAEB5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64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C273-635E-4425-B5DE-D1E9F1D49CF4}" type="datetimeFigureOut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1AF2-B764-4104-9462-DA143DAEB5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01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84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3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78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fujisaki@ip.kyusan-u.ac.jp</dc:creator>
  <cp:lastModifiedBy>fujisaki@ip.kyusan-u.ac.jp</cp:lastModifiedBy>
  <cp:revision>1</cp:revision>
  <dcterms:created xsi:type="dcterms:W3CDTF">2019-06-27T06:42:18Z</dcterms:created>
  <dcterms:modified xsi:type="dcterms:W3CDTF">2019-06-27T06:44:13Z</dcterms:modified>
</cp:coreProperties>
</file>