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82" autoAdjust="0"/>
  </p:normalViewPr>
  <p:slideViewPr>
    <p:cSldViewPr snapToGrid="0">
      <p:cViewPr>
        <p:scale>
          <a:sx n="65" d="100"/>
          <a:sy n="65" d="100"/>
        </p:scale>
        <p:origin x="-2506" y="21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4C8618-529C-4064-AA11-2F875B9077EA}" type="datetimeFigureOut">
              <a:rPr lang="zh-TW" altLang="en-US" smtClean="0"/>
              <a:t>2020/6/15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00BEB-F5F4-4FAA-AC73-7A3CC25376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9094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800BEB-F5F4-4FAA-AC73-7A3CC2537629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6861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CD155A0-B593-4691-8B5B-BF33D5A61C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8A6B2310-5490-46AF-8E08-14C87B4C5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BC6CDECC-8872-4399-B2B9-D2B1D5D54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62EE8-FD57-4972-A53F-5330377E22C7}" type="datetimeFigureOut">
              <a:rPr lang="zh-TW" altLang="en-US" smtClean="0"/>
              <a:t>2020/6/15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FE200558-B328-4D66-B07B-3D6880951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9151F48F-E321-4093-9E84-17DBE1AE8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0A2D-FF6C-46CB-A161-198581D052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1965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F9B96B6-5BA7-4510-95C3-1871C46EB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469A69F4-D34C-48AE-9C4C-1A37C72EAE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17DB0045-ECE6-49FB-879B-4C7641286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62EE8-FD57-4972-A53F-5330377E22C7}" type="datetimeFigureOut">
              <a:rPr lang="zh-TW" altLang="en-US" smtClean="0"/>
              <a:t>2020/6/15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2B58CCAF-DDDD-4D49-B955-B62668FC0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610C6D43-3B69-4F39-9D04-505C32089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0A2D-FF6C-46CB-A161-198581D052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748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xmlns="" id="{E908A70D-C9AF-4F41-915C-8E32479E4D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7FF36EAE-0268-4850-A26D-4555AB94E9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8A74AD0F-95F2-487C-9444-85E56F5DB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62EE8-FD57-4972-A53F-5330377E22C7}" type="datetimeFigureOut">
              <a:rPr lang="zh-TW" altLang="en-US" smtClean="0"/>
              <a:t>2020/6/15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A115C1C6-56B0-4161-8BDF-ACA69370D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C3FC7A23-4D84-448D-9B4F-8B39545EA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0A2D-FF6C-46CB-A161-198581D052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2020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D03FB16B-3E1C-4801-B834-1C836FFFB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212F0649-8929-4DB2-AA69-69FD6FDED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9B67CE35-4495-4979-956E-4FC1C33D9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62EE8-FD57-4972-A53F-5330377E22C7}" type="datetimeFigureOut">
              <a:rPr lang="zh-TW" altLang="en-US" smtClean="0"/>
              <a:t>2020/6/15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73EA57D1-C2F2-42D6-9CE0-0AF107C49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EC1E4116-07DD-4BA7-AC3F-6E751A29B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0A2D-FF6C-46CB-A161-198581D052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0142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4EC3A73-8873-4992-BA5F-081C93D87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A5BE3D5B-D15D-4D1C-A0F0-7665947B91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62353066-DAD0-4D38-9651-ED059A529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62EE8-FD57-4972-A53F-5330377E22C7}" type="datetimeFigureOut">
              <a:rPr lang="zh-TW" altLang="en-US" smtClean="0"/>
              <a:t>2020/6/15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DE55EF97-69D5-470E-BA72-5D3243DD0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C97B505B-4579-4C64-AB6E-48D9C7C01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0A2D-FF6C-46CB-A161-198581D052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4972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4E8ED834-6EC6-447F-9564-0AEA79BE3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AC1A472A-459D-4853-9F9C-A1A5CFB51C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DA1DC2A4-1732-4937-A7C9-7D1EA5EECF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434168F7-169E-45A2-9036-145FBC1EC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62EE8-FD57-4972-A53F-5330377E22C7}" type="datetimeFigureOut">
              <a:rPr lang="zh-TW" altLang="en-US" smtClean="0"/>
              <a:t>2020/6/15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89D6CE27-1E4F-41CD-B432-5649C18E3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7A9E9F90-4673-4576-B2F9-9912E0D75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0A2D-FF6C-46CB-A161-198581D052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7024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E02266F-842D-46AF-97D1-1762F4E02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6C656E32-ED6A-4D26-BD48-95A3C8F95E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91F64421-9DA5-42B6-9284-E9A47DC4F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xmlns="" id="{13CABD7A-2214-475C-A630-DA28A5AABA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xmlns="" id="{BEAC82FF-64E6-4329-95A4-B0E198B074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xmlns="" id="{C621C60E-295E-4ECD-9A25-1CF67BD93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62EE8-FD57-4972-A53F-5330377E22C7}" type="datetimeFigureOut">
              <a:rPr lang="zh-TW" altLang="en-US" smtClean="0"/>
              <a:t>2020/6/15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xmlns="" id="{834B4468-4D8F-443F-B7F5-4649EFBA7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xmlns="" id="{1B5F3E7C-DFD6-4977-A794-A7744842B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0A2D-FF6C-46CB-A161-198581D052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3827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0992A835-3D5B-4205-B77E-525D870DC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xmlns="" id="{4198807F-1F6A-446B-AA51-85AD7483C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62EE8-FD57-4972-A53F-5330377E22C7}" type="datetimeFigureOut">
              <a:rPr lang="zh-TW" altLang="en-US" smtClean="0"/>
              <a:t>2020/6/15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xmlns="" id="{B5969D77-0C71-4831-BD19-F62AF8164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xmlns="" id="{BD6A39E5-2B46-4FC2-BC8D-3C6D18245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0A2D-FF6C-46CB-A161-198581D052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3855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xmlns="" id="{0AF63F0F-8C01-4B9B-B2B4-6FB3B023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62EE8-FD57-4972-A53F-5330377E22C7}" type="datetimeFigureOut">
              <a:rPr lang="zh-TW" altLang="en-US" smtClean="0"/>
              <a:t>2020/6/15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xmlns="" id="{4913DB45-89A6-4F19-A86C-80A2BC355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8F3C1828-A292-47E0-B80C-24ACB87C8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0A2D-FF6C-46CB-A161-198581D052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8771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AC7B2667-8254-4B70-85FD-ED914BEA6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C5F59963-F4CD-4844-8D4C-8CED7E3378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D67F7ECD-1B09-47AC-8B44-0BF7E3EC47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EE062948-CF7E-4BD9-9733-3039E7060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62EE8-FD57-4972-A53F-5330377E22C7}" type="datetimeFigureOut">
              <a:rPr lang="zh-TW" altLang="en-US" smtClean="0"/>
              <a:t>2020/6/15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6558002A-61CC-47F1-B244-AFEAAF0D2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6CCD04D8-C71F-4AD0-BCBC-4AFEEAC8B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0A2D-FF6C-46CB-A161-198581D052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5042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ACEAA7D1-046A-4AA9-865D-4A02B981A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xmlns="" id="{CF5B9917-45A2-4394-8109-0512CAD5CB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13DA9F25-33C4-44FC-942F-9C8EF92AD2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4B6BA719-1458-4B6D-979E-C93156520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62EE8-FD57-4972-A53F-5330377E22C7}" type="datetimeFigureOut">
              <a:rPr lang="zh-TW" altLang="en-US" smtClean="0"/>
              <a:t>2020/6/15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D7F919C3-3C73-410D-BA86-33336E353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94993764-A5A0-46CA-B810-F10806356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90A2D-FF6C-46CB-A161-198581D052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167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xmlns="" id="{27073693-185F-4CA8-9D19-73DAC8624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F4B156AC-EAE7-4EFE-9D9D-FC4DA66679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30B95B7E-E160-4430-AA80-F3919A75DB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62EE8-FD57-4972-A53F-5330377E22C7}" type="datetimeFigureOut">
              <a:rPr lang="zh-TW" altLang="en-US" smtClean="0"/>
              <a:t>2020/6/15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252CD41-4D43-40B2-A6D3-CA98E6F5D9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7FDD0F97-BC92-47C4-8407-485FE38CA9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90A2D-FF6C-46CB-A161-198581D052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5345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>
            <a:extLst>
              <a:ext uri="{FF2B5EF4-FFF2-40B4-BE49-F238E27FC236}">
                <a16:creationId xmlns:a16="http://schemas.microsoft.com/office/drawing/2014/main" xmlns="" id="{8060EEBF-BC47-4364-B5D2-E00D47743375}"/>
              </a:ext>
            </a:extLst>
          </p:cNvPr>
          <p:cNvSpPr/>
          <p:nvPr/>
        </p:nvSpPr>
        <p:spPr>
          <a:xfrm>
            <a:off x="333236" y="182880"/>
            <a:ext cx="6191528" cy="9593580"/>
          </a:xfrm>
          <a:prstGeom prst="rect">
            <a:avLst/>
          </a:prstGeom>
          <a:noFill/>
          <a:ln w="762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xmlns="" id="{89168769-497F-4284-AB63-F5B5DBE80B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2742935" y="4953000"/>
            <a:ext cx="6096528" cy="1676545"/>
          </a:xfrm>
          <a:prstGeom prst="rect">
            <a:avLst/>
          </a:prstGeom>
        </p:spPr>
      </p:pic>
      <p:sp>
        <p:nvSpPr>
          <p:cNvPr id="10" name="等腰三角形 9">
            <a:extLst>
              <a:ext uri="{FF2B5EF4-FFF2-40B4-BE49-F238E27FC236}">
                <a16:creationId xmlns:a16="http://schemas.microsoft.com/office/drawing/2014/main" xmlns="" id="{2AA96843-193A-442F-A75F-6955F1728E39}"/>
              </a:ext>
            </a:extLst>
          </p:cNvPr>
          <p:cNvSpPr/>
          <p:nvPr/>
        </p:nvSpPr>
        <p:spPr>
          <a:xfrm rot="21157422">
            <a:off x="-2935234" y="1620212"/>
            <a:ext cx="6078600" cy="1271416"/>
          </a:xfrm>
          <a:prstGeom prst="triangl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8" name="內容版面配置區 7">
            <a:extLst>
              <a:ext uri="{FF2B5EF4-FFF2-40B4-BE49-F238E27FC236}">
                <a16:creationId xmlns:a16="http://schemas.microsoft.com/office/drawing/2014/main" xmlns="" id="{85D828A8-2D49-420D-AC00-75FF3A3BBB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41425">
            <a:off x="-332680" y="2413387"/>
            <a:ext cx="7523361" cy="3253096"/>
          </a:xfrm>
        </p:spPr>
      </p:pic>
      <p:sp>
        <p:nvSpPr>
          <p:cNvPr id="4" name="標題 3">
            <a:extLst>
              <a:ext uri="{FF2B5EF4-FFF2-40B4-BE49-F238E27FC236}">
                <a16:creationId xmlns:a16="http://schemas.microsoft.com/office/drawing/2014/main" xmlns="" id="{642F55E3-A2AB-4596-BB9A-388F30F5D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7" y="701093"/>
            <a:ext cx="5915025" cy="1914702"/>
          </a:xfrm>
        </p:spPr>
        <p:txBody>
          <a:bodyPr>
            <a:normAutofit/>
          </a:bodyPr>
          <a:lstStyle/>
          <a:p>
            <a:pPr algn="ctr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國立臺灣海洋大學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海大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河工斐陶斐特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聘講座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xmlns="" id="{7C089DF5-14C5-4B40-A580-22C7B39E2854}"/>
              </a:ext>
            </a:extLst>
          </p:cNvPr>
          <p:cNvSpPr txBox="1"/>
          <p:nvPr/>
        </p:nvSpPr>
        <p:spPr>
          <a:xfrm>
            <a:off x="590548" y="6662370"/>
            <a:ext cx="6267451" cy="2554545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主講人：陳正宗特聘講座教授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科技部土木水利學門召集人</a:t>
            </a:r>
            <a:endParaRPr lang="en-US" altLang="zh-TW" sz="1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海大河工系 機械系 海工系 成大土木系</a:t>
            </a:r>
          </a:p>
          <a:p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兩校四系合聘教授</a:t>
            </a:r>
          </a:p>
          <a:p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</a:t>
            </a:r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STAM &amp; </a:t>
            </a:r>
            <a:r>
              <a:rPr lang="en-US" altLang="zh-TW" sz="14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TwSIAM</a:t>
            </a:r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Fellow </a:t>
            </a:r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數學與力學雙會士</a:t>
            </a:r>
            <a:endParaRPr lang="en-US" altLang="zh-TW" sz="1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演講主題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數學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力學與計算學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思歷程與論文寫作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演講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時間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13:10-15:00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Oct </a:t>
            </a: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15, 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2020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演講地點：河工一館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202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教室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4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歡迎青年</a:t>
            </a:r>
            <a:r>
              <a:rPr lang="zh-TW" altLang="en-US" sz="2400" b="1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教師與學</a:t>
            </a:r>
            <a:r>
              <a:rPr lang="zh-TW" altLang="en-US" sz="24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生</a:t>
            </a:r>
            <a:r>
              <a:rPr lang="zh-TW" altLang="en-US" sz="2400" b="1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踴躍</a:t>
            </a:r>
            <a:r>
              <a:rPr lang="zh-TW" altLang="en-US" sz="24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出席！</a:t>
            </a:r>
            <a:endParaRPr lang="en-US" altLang="zh-TW" sz="2400" b="1" u="sng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6" name="圖片 15">
            <a:extLst>
              <a:ext uri="{FF2B5EF4-FFF2-40B4-BE49-F238E27FC236}">
                <a16:creationId xmlns:a16="http://schemas.microsoft.com/office/drawing/2014/main" xmlns="" id="{A0F7FE01-91B7-4D89-8EFF-23787954DD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3361" y="159993"/>
            <a:ext cx="2195096" cy="933081"/>
          </a:xfrm>
          <a:prstGeom prst="rect">
            <a:avLst/>
          </a:prstGeom>
        </p:spPr>
      </p:pic>
      <p:pic>
        <p:nvPicPr>
          <p:cNvPr id="18" name="圖片 17">
            <a:extLst>
              <a:ext uri="{FF2B5EF4-FFF2-40B4-BE49-F238E27FC236}">
                <a16:creationId xmlns:a16="http://schemas.microsoft.com/office/drawing/2014/main" xmlns="" id="{DA73AC21-BBFD-4ED7-BFC6-5557B46F186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55959" y="248183"/>
            <a:ext cx="1074662" cy="807026"/>
          </a:xfrm>
          <a:prstGeom prst="rect">
            <a:avLst/>
          </a:prstGeom>
        </p:spPr>
      </p:pic>
      <p:pic>
        <p:nvPicPr>
          <p:cNvPr id="19" name="圖片 18">
            <a:extLst>
              <a:ext uri="{FF2B5EF4-FFF2-40B4-BE49-F238E27FC236}">
                <a16:creationId xmlns:a16="http://schemas.microsoft.com/office/drawing/2014/main" xmlns="" id="{3CCA376A-9A4C-4445-AE0D-E7DE35C4F39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32953" y="248862"/>
            <a:ext cx="840125" cy="755342"/>
          </a:xfrm>
          <a:prstGeom prst="rect">
            <a:avLst/>
          </a:prstGeom>
        </p:spPr>
      </p:pic>
      <p:pic>
        <p:nvPicPr>
          <p:cNvPr id="23" name="圖片 22">
            <a:extLst>
              <a:ext uri="{FF2B5EF4-FFF2-40B4-BE49-F238E27FC236}">
                <a16:creationId xmlns:a16="http://schemas.microsoft.com/office/drawing/2014/main" xmlns="" id="{FF8953F7-9245-44F2-B472-B869ABB8806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6200" y="366187"/>
            <a:ext cx="1759438" cy="571018"/>
          </a:xfrm>
          <a:prstGeom prst="rect">
            <a:avLst/>
          </a:prstGeom>
        </p:spPr>
      </p:pic>
      <p:sp>
        <p:nvSpPr>
          <p:cNvPr id="27" name="文字方塊 26">
            <a:extLst>
              <a:ext uri="{FF2B5EF4-FFF2-40B4-BE49-F238E27FC236}">
                <a16:creationId xmlns:a16="http://schemas.microsoft.com/office/drawing/2014/main" xmlns="" id="{064A86E0-7CE7-4590-9776-34E97D7467B8}"/>
              </a:ext>
            </a:extLst>
          </p:cNvPr>
          <p:cNvSpPr txBox="1"/>
          <p:nvPr/>
        </p:nvSpPr>
        <p:spPr>
          <a:xfrm>
            <a:off x="2320362" y="9177272"/>
            <a:ext cx="2217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400" b="1" dirty="0">
                <a:latin typeface="Agency FB" panose="020B0503020202020204" pitchFamily="34" charset="0"/>
              </a:rPr>
              <a:t>National Taiwan Ocean University</a:t>
            </a:r>
          </a:p>
          <a:p>
            <a:pPr algn="ctr"/>
            <a:r>
              <a:rPr lang="en-US" altLang="zh-TW" sz="1400" b="1" dirty="0">
                <a:latin typeface="Agency FB" panose="020B0503020202020204" pitchFamily="34" charset="0"/>
              </a:rPr>
              <a:t>Harbor &amp; River Engineering</a:t>
            </a:r>
            <a:endParaRPr lang="zh-TW" altLang="en-US" sz="1400" b="1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340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</TotalTime>
  <Words>98</Words>
  <Application>Microsoft Office PowerPoint</Application>
  <PresentationFormat>A4 紙張 (210x297 公釐)</PresentationFormat>
  <Paragraphs>13</Paragraphs>
  <Slides>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國立臺灣海洋大學 海大河工斐陶斐特聘講座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政軒 呂</dc:creator>
  <cp:lastModifiedBy>Tai An Chen</cp:lastModifiedBy>
  <cp:revision>14</cp:revision>
  <dcterms:created xsi:type="dcterms:W3CDTF">2020-05-07T06:59:00Z</dcterms:created>
  <dcterms:modified xsi:type="dcterms:W3CDTF">2020-06-15T03:43:07Z</dcterms:modified>
</cp:coreProperties>
</file>