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5B164-E3C6-441D-980E-613C4BF4D738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5CFE4-B204-4001-B627-A78C0FBD4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15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CFE4-B204-4001-B627-A78C0FBD431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15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2021/7/4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4289"/>
              </p:ext>
            </p:extLst>
          </p:nvPr>
        </p:nvGraphicFramePr>
        <p:xfrm>
          <a:off x="416124" y="1052736"/>
          <a:ext cx="8116006" cy="3476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Betech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1993 in 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Alagarve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0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Alves invited Chen to Meshless meeting (Sorry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absence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91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attended ECCOMAS Meshless Method</a:t>
                      </a:r>
                      <a:r>
                        <a:rPr lang="zh-TW" alt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(Alves invited again)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2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Trefftz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/MFS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Invited Alves to Taiwan</a:t>
                      </a:r>
                      <a:r>
                        <a:rPr lang="zh-TW" alt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(Alves attended)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 Pedro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Singapore 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APCOM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(Alves former PhD student)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32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Pedro (Alves former PhD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student) 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visited our MSV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32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Alves family attended IWMM4 meeting in Changsha, China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98921"/>
                  </a:ext>
                </a:extLst>
              </a:tr>
              <a:tr h="42632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Alves passed away due to earlier heart attack.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763688" y="629072"/>
            <a:ext cx="5813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Taiwan </a:t>
            </a:r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NTOU/MSV </a:t>
            </a:r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versus Portugal</a:t>
            </a:r>
            <a:endParaRPr lang="zh-TW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76055" y="6418976"/>
            <a:ext cx="388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Taiwan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NTOU/MSV 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versus Portugal.ppt 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志忠製表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281586" y="105852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相逢自是有緣</a:t>
            </a: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03" y="4624730"/>
            <a:ext cx="2771800" cy="207885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416" y="4524638"/>
            <a:ext cx="3410563" cy="227443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851" y="4494254"/>
            <a:ext cx="3111149" cy="233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100</Words>
  <Application>Microsoft Office PowerPoint</Application>
  <PresentationFormat>如螢幕大小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19</cp:revision>
  <cp:lastPrinted>2018-07-09T14:18:29Z</cp:lastPrinted>
  <dcterms:created xsi:type="dcterms:W3CDTF">2018-07-09T13:47:15Z</dcterms:created>
  <dcterms:modified xsi:type="dcterms:W3CDTF">2021-07-04T13:58:46Z</dcterms:modified>
</cp:coreProperties>
</file>