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96440"/>
              </p:ext>
            </p:extLst>
          </p:nvPr>
        </p:nvGraphicFramePr>
        <p:xfrm>
          <a:off x="416124" y="1195874"/>
          <a:ext cx="8116006" cy="3476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Betech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1993 in 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Alagarve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0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Alves invited 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 to Meshless 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(Sorry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absence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91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Lee attended ECCOMAS Meshless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Alves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invited again)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2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Trefftz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/MFS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Invited Alves to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Taiwan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(Alves attended)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 Pedro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Singapore 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APCOM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(Alves former PhD student)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Pedro visit our MSV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Alves family attended IWMM4 meeting in Changsha, China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98921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Welcome to Taiwan again APCOM 2019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763688" y="629072"/>
            <a:ext cx="5813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Taiwan 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NTOU/MSV </a:t>
            </a:r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versus Portugal</a:t>
            </a:r>
            <a:endParaRPr lang="zh-TW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76055" y="6418976"/>
            <a:ext cx="388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Taiwan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NTOU/MSV 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versus Portugal.ppt 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志忠製表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SC005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142" y="4509120"/>
            <a:ext cx="2400001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CAHS07H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15674"/>
            <a:ext cx="2391303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DSC0044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30" y="4509120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281586" y="105852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相逢自是有緣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8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91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12</cp:revision>
  <cp:lastPrinted>2018-07-09T14:18:29Z</cp:lastPrinted>
  <dcterms:created xsi:type="dcterms:W3CDTF">2018-07-09T13:47:15Z</dcterms:created>
  <dcterms:modified xsi:type="dcterms:W3CDTF">2021-07-04T07:46:02Z</dcterms:modified>
</cp:coreProperties>
</file>